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6" r:id="rId3"/>
    <p:sldId id="258" r:id="rId4"/>
    <p:sldId id="257" r:id="rId5"/>
    <p:sldId id="259" r:id="rId6"/>
    <p:sldId id="260" r:id="rId7"/>
    <p:sldId id="261" r:id="rId8"/>
    <p:sldId id="262" r:id="rId9"/>
    <p:sldId id="263" r:id="rId10"/>
    <p:sldId id="264" r:id="rId11"/>
    <p:sldId id="265"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1506" y="-1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0" name="مثلث قائم الزاوية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9" name="عنوان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grpSp>
        <p:nvGrpSpPr>
          <p:cNvPr id="2" name="مجموعة 1"/>
          <p:cNvGrpSpPr/>
          <p:nvPr/>
        </p:nvGrpSpPr>
        <p:grpSpPr>
          <a:xfrm>
            <a:off x="-3765" y="4953000"/>
            <a:ext cx="9147765" cy="1912088"/>
            <a:chOff x="-3765" y="4832896"/>
            <a:chExt cx="9147765" cy="2032192"/>
          </a:xfrm>
        </p:grpSpPr>
        <p:sp>
          <p:nvSpPr>
            <p:cNvPr id="7" name="شكل حر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8" name="شكل حر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11" name="شكل حر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a:solidFill>
                  <a:prstClr val="white"/>
                </a:solidFill>
              </a:endParaRPr>
            </a:p>
          </p:txBody>
        </p:sp>
        <p:cxnSp>
          <p:nvCxnSpPr>
            <p:cNvPr id="12" name="رابط مستقيم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عنصر نائب للتاريخ 29"/>
          <p:cNvSpPr>
            <a:spLocks noGrp="1"/>
          </p:cNvSpPr>
          <p:nvPr>
            <p:ph type="dt" sz="half" idx="10"/>
          </p:nvPr>
        </p:nvSpPr>
        <p:spPr/>
        <p:txBody>
          <a:bodyPr/>
          <a:lstStyle>
            <a:lvl1pPr>
              <a:defRPr>
                <a:solidFill>
                  <a:srgbClr val="FFFFFF"/>
                </a:solidFill>
              </a:defRPr>
            </a:lvl1pPr>
            <a:extLst/>
          </a:lstStyle>
          <a:p>
            <a:fld id="{812220B6-B2EB-4ED3-8E72-3A205856F5ED}" type="datetimeFigureOut">
              <a:rPr lang="en-US" smtClean="0"/>
              <a:pPr/>
              <a:t>3/14/2018</a:t>
            </a:fld>
            <a:endParaRPr lang="en-US"/>
          </a:p>
        </p:txBody>
      </p:sp>
      <p:sp>
        <p:nvSpPr>
          <p:cNvPr id="19" name="عنصر نائب للتذييل 18"/>
          <p:cNvSpPr>
            <a:spLocks noGrp="1"/>
          </p:cNvSpPr>
          <p:nvPr>
            <p:ph type="ftr" sz="quarter" idx="11"/>
          </p:nvPr>
        </p:nvSpPr>
        <p:spPr/>
        <p:txBody>
          <a:bodyPr/>
          <a:lstStyle>
            <a:lvl1pPr>
              <a:defRPr>
                <a:solidFill>
                  <a:schemeClr val="accent1">
                    <a:tint val="20000"/>
                  </a:schemeClr>
                </a:solidFill>
              </a:defRPr>
            </a:lvl1pPr>
            <a:extLst/>
          </a:lstStyle>
          <a:p>
            <a:endParaRPr lang="en-US">
              <a:solidFill>
                <a:srgbClr val="2DA2BF">
                  <a:tint val="20000"/>
                </a:srgbClr>
              </a:solidFill>
            </a:endParaRPr>
          </a:p>
        </p:txBody>
      </p:sp>
      <p:sp>
        <p:nvSpPr>
          <p:cNvPr id="27" name="عنصر نائب لرقم الشريحة 26"/>
          <p:cNvSpPr>
            <a:spLocks noGrp="1"/>
          </p:cNvSpPr>
          <p:nvPr>
            <p:ph type="sldNum" sz="quarter" idx="12"/>
          </p:nvPr>
        </p:nvSpPr>
        <p:spPr/>
        <p:txBody>
          <a:bodyPr/>
          <a:lstStyle>
            <a:lvl1pPr>
              <a:defRPr>
                <a:solidFill>
                  <a:srgbClr val="FFFFFF"/>
                </a:solidFill>
              </a:defRPr>
            </a:lvl1pPr>
            <a:extLst/>
          </a:lstStyle>
          <a:p>
            <a:fld id="{96734249-C16E-41FA-A77C-C95C6CD1328A}" type="slidenum">
              <a:rPr lang="en-US" smtClean="0"/>
              <a:pPr/>
              <a:t>‹#›</a:t>
            </a:fld>
            <a:endParaRPr lang="en-US"/>
          </a:p>
        </p:txBody>
      </p:sp>
    </p:spTree>
    <p:extLst>
      <p:ext uri="{BB962C8B-B14F-4D97-AF65-F5344CB8AC3E}">
        <p14:creationId xmlns:p14="http://schemas.microsoft.com/office/powerpoint/2010/main" val="22171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481329"/>
            <a:ext cx="8229600" cy="4386071"/>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812220B6-B2EB-4ED3-8E72-3A205856F5ED}" type="datetimeFigureOut">
              <a:rPr lang="en-US" smtClean="0">
                <a:solidFill>
                  <a:prstClr val="black"/>
                </a:solidFill>
              </a:rPr>
              <a:pPr/>
              <a:t>3/14/2018</a:t>
            </a:fld>
            <a:endParaRPr lang="en-US">
              <a:solidFill>
                <a:prstClr val="black"/>
              </a:solidFill>
            </a:endParaRPr>
          </a:p>
        </p:txBody>
      </p:sp>
      <p:sp>
        <p:nvSpPr>
          <p:cNvPr id="5" name="عنصر نائب للتذييل 4"/>
          <p:cNvSpPr>
            <a:spLocks noGrp="1"/>
          </p:cNvSpPr>
          <p:nvPr>
            <p:ph type="ftr" sz="quarter" idx="11"/>
          </p:nvPr>
        </p:nvSpPr>
        <p:spPr/>
        <p:txBody>
          <a:bodyPr/>
          <a:lstStyle>
            <a:extLst/>
          </a:lstStyle>
          <a:p>
            <a:endParaRPr lang="en-US">
              <a:solidFill>
                <a:prstClr val="black"/>
              </a:solidFill>
            </a:endParaRPr>
          </a:p>
        </p:txBody>
      </p:sp>
      <p:sp>
        <p:nvSpPr>
          <p:cNvPr id="6" name="عنصر نائب لرقم الشريحة 5"/>
          <p:cNvSpPr>
            <a:spLocks noGrp="1"/>
          </p:cNvSpPr>
          <p:nvPr>
            <p:ph type="sldNum" sz="quarter" idx="12"/>
          </p:nvPr>
        </p:nvSpPr>
        <p:spPr/>
        <p:txBody>
          <a:bodyPr/>
          <a:lstStyle>
            <a:extLst/>
          </a:lstStyle>
          <a:p>
            <a:fld id="{96734249-C16E-41FA-A77C-C95C6CD1328A}"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4241967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44013" y="274640"/>
            <a:ext cx="1777470" cy="5592761"/>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1"/>
            <a:ext cx="6324600" cy="5592760"/>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812220B6-B2EB-4ED3-8E72-3A205856F5ED}" type="datetimeFigureOut">
              <a:rPr lang="en-US" smtClean="0">
                <a:solidFill>
                  <a:prstClr val="black"/>
                </a:solidFill>
              </a:rPr>
              <a:pPr/>
              <a:t>3/14/2018</a:t>
            </a:fld>
            <a:endParaRPr lang="en-US">
              <a:solidFill>
                <a:prstClr val="black"/>
              </a:solidFill>
            </a:endParaRPr>
          </a:p>
        </p:txBody>
      </p:sp>
      <p:sp>
        <p:nvSpPr>
          <p:cNvPr id="5" name="عنصر نائب للتذييل 4"/>
          <p:cNvSpPr>
            <a:spLocks noGrp="1"/>
          </p:cNvSpPr>
          <p:nvPr>
            <p:ph type="ftr" sz="quarter" idx="11"/>
          </p:nvPr>
        </p:nvSpPr>
        <p:spPr/>
        <p:txBody>
          <a:bodyPr/>
          <a:lstStyle>
            <a:extLst/>
          </a:lstStyle>
          <a:p>
            <a:endParaRPr lang="en-US">
              <a:solidFill>
                <a:prstClr val="black"/>
              </a:solidFill>
            </a:endParaRPr>
          </a:p>
        </p:txBody>
      </p:sp>
      <p:sp>
        <p:nvSpPr>
          <p:cNvPr id="6" name="عنصر نائب لرقم الشريحة 5"/>
          <p:cNvSpPr>
            <a:spLocks noGrp="1"/>
          </p:cNvSpPr>
          <p:nvPr>
            <p:ph type="sldNum" sz="quarter" idx="12"/>
          </p:nvPr>
        </p:nvSpPr>
        <p:spPr/>
        <p:txBody>
          <a:bodyPr/>
          <a:lstStyle>
            <a:extLst/>
          </a:lstStyle>
          <a:p>
            <a:fld id="{96734249-C16E-41FA-A77C-C95C6CD1328A}"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41467518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ar-SA" smtClean="0"/>
              <a:t>انقر لتحرير نمط العنوان الرئيسي</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Date Placeholder 3"/>
          <p:cNvSpPr>
            <a:spLocks noGrp="1"/>
          </p:cNvSpPr>
          <p:nvPr>
            <p:ph type="dt" sz="half" idx="10"/>
          </p:nvPr>
        </p:nvSpPr>
        <p:spPr/>
        <p:txBody>
          <a:bodyPr/>
          <a:lstStyle/>
          <a:p>
            <a:fld id="{03B7D37B-B783-42BE-8FA9-627DA98E2B66}" type="datetimeFigureOut">
              <a:rPr lang="en-US" smtClean="0"/>
              <a:t>3/14/2018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06BA31-CF42-4CE3-99A4-1A12C3FDFE95}"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03B7D37B-B783-42BE-8FA9-627DA98E2B66}" type="datetimeFigureOut">
              <a:rPr lang="en-US" smtClean="0"/>
              <a:t>3/14/2018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06BA31-CF42-4CE3-99A4-1A12C3FDFE95}"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03B7D37B-B783-42BE-8FA9-627DA98E2B66}" type="datetimeFigureOut">
              <a:rPr lang="en-US" smtClean="0"/>
              <a:t>3/14/2018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06BA31-CF42-4CE3-99A4-1A12C3FDFE95}"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03B7D37B-B783-42BE-8FA9-627DA98E2B66}" type="datetimeFigureOut">
              <a:rPr lang="en-US" smtClean="0"/>
              <a:t>3/14/2018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06BA31-CF42-4CE3-99A4-1A12C3FDFE95}"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332894" y="1812927"/>
            <a:ext cx="314782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Text Placeholder 4"/>
          <p:cNvSpPr>
            <a:spLocks noGrp="1"/>
          </p:cNvSpPr>
          <p:nvPr>
            <p:ph type="body" sz="quarter" idx="3"/>
          </p:nvPr>
        </p:nvSpPr>
        <p:spPr>
          <a:xfrm>
            <a:off x="4992066" y="1812927"/>
            <a:ext cx="314248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half" idx="10"/>
          </p:nvPr>
        </p:nvSpPr>
        <p:spPr/>
        <p:txBody>
          <a:bodyPr/>
          <a:lstStyle/>
          <a:p>
            <a:fld id="{03B7D37B-B783-42BE-8FA9-627DA98E2B66}" type="datetimeFigureOut">
              <a:rPr lang="en-US" smtClean="0"/>
              <a:t>3/14/2018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06BA31-CF42-4CE3-99A4-1A12C3FDFE95}"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03B7D37B-B783-42BE-8FA9-627DA98E2B66}" type="datetimeFigureOut">
              <a:rPr lang="en-US" smtClean="0"/>
              <a:t>3/14/2018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06BA31-CF42-4CE3-99A4-1A12C3FDFE95}"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B7D37B-B783-42BE-8FA9-627DA98E2B66}" type="datetimeFigureOut">
              <a:rPr lang="en-US" smtClean="0"/>
              <a:t>3/14/2018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06BA31-CF42-4CE3-99A4-1A12C3FDFE95}"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03B7D37B-B783-42BE-8FA9-627DA98E2B66}" type="datetimeFigureOut">
              <a:rPr lang="en-US" smtClean="0"/>
              <a:t>3/14/2018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06BA31-CF42-4CE3-99A4-1A12C3FDFE9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812220B6-B2EB-4ED3-8E72-3A205856F5ED}" type="datetimeFigureOut">
              <a:rPr lang="en-US" smtClean="0">
                <a:solidFill>
                  <a:prstClr val="black"/>
                </a:solidFill>
              </a:rPr>
              <a:pPr/>
              <a:t>3/14/2018</a:t>
            </a:fld>
            <a:endParaRPr lang="en-US">
              <a:solidFill>
                <a:prstClr val="black"/>
              </a:solidFill>
            </a:endParaRPr>
          </a:p>
        </p:txBody>
      </p:sp>
      <p:sp>
        <p:nvSpPr>
          <p:cNvPr id="5" name="عنصر نائب للتذييل 4"/>
          <p:cNvSpPr>
            <a:spLocks noGrp="1"/>
          </p:cNvSpPr>
          <p:nvPr>
            <p:ph type="ftr" sz="quarter" idx="11"/>
          </p:nvPr>
        </p:nvSpPr>
        <p:spPr/>
        <p:txBody>
          <a:bodyPr/>
          <a:lstStyle>
            <a:extLst/>
          </a:lstStyle>
          <a:p>
            <a:endParaRPr lang="en-US">
              <a:solidFill>
                <a:prstClr val="black"/>
              </a:solidFill>
            </a:endParaRPr>
          </a:p>
        </p:txBody>
      </p:sp>
      <p:sp>
        <p:nvSpPr>
          <p:cNvPr id="6" name="عنصر نائب لرقم الشريحة 5"/>
          <p:cNvSpPr>
            <a:spLocks noGrp="1"/>
          </p:cNvSpPr>
          <p:nvPr>
            <p:ph type="sldNum" sz="quarter" idx="12"/>
          </p:nvPr>
        </p:nvSpPr>
        <p:spPr/>
        <p:txBody>
          <a:bodyPr/>
          <a:lstStyle>
            <a:extLst/>
          </a:lstStyle>
          <a:p>
            <a:fld id="{96734249-C16E-41FA-A77C-C95C6CD1328A}" type="slidenum">
              <a:rPr lang="en-US" smtClean="0">
                <a:solidFill>
                  <a:prstClr val="black"/>
                </a:solidFill>
              </a:rPr>
              <a:pPr/>
              <a:t>‹#›</a:t>
            </a:fld>
            <a:endParaRPr lang="en-US">
              <a:solidFill>
                <a:prstClr val="black"/>
              </a:solidFill>
            </a:endParaRPr>
          </a:p>
        </p:txBody>
      </p:sp>
      <p:sp>
        <p:nvSpPr>
          <p:cNvPr id="7" name="عنوان 6"/>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extLst>
      <p:ext uri="{BB962C8B-B14F-4D97-AF65-F5344CB8AC3E}">
        <p14:creationId xmlns:p14="http://schemas.microsoft.com/office/powerpoint/2010/main" val="40241601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03B7D37B-B783-42BE-8FA9-627DA98E2B66}" type="datetimeFigureOut">
              <a:rPr lang="en-US" smtClean="0"/>
              <a:t>3/14/2018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06BA31-CF42-4CE3-99A4-1A12C3FDFE95}" type="slidenum">
              <a:rPr lang="en-US" smtClean="0"/>
              <a:t>‹#›</a:t>
            </a:fld>
            <a:endParaRPr lang="en-US"/>
          </a:p>
        </p:txBody>
      </p:sp>
      <p:grpSp>
        <p:nvGrpSpPr>
          <p:cNvPr id="17" name="Group 16"/>
          <p:cNvGrpSpPr/>
          <p:nvPr/>
        </p:nvGrpSpPr>
        <p:grpSpPr>
          <a:xfrm>
            <a:off x="4718762" y="993075"/>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lvl1pPr marL="0" indent="0" algn="ctr">
              <a:buFontTx/>
              <a:buNone/>
              <a:defRPr/>
            </a:lvl1pPr>
          </a:lstStyle>
          <a:p>
            <a:r>
              <a:rPr lang="ar-SA" smtClean="0"/>
              <a:t>انقر فوق الأيقونة لإضافة صورة</a:t>
            </a:r>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03B7D37B-B783-42BE-8FA9-627DA98E2B66}" type="datetimeFigureOut">
              <a:rPr lang="en-US" smtClean="0"/>
              <a:t>3/14/2018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06BA31-CF42-4CE3-99A4-1A12C3FDFE95}"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03B7D37B-B783-42BE-8FA9-627DA98E2B66}" type="datetimeFigureOut">
              <a:rPr lang="en-US" smtClean="0"/>
              <a:t>3/14/2018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06BA31-CF42-4CE3-99A4-1A12C3FDFE9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812220B6-B2EB-4ED3-8E72-3A205856F5ED}" type="datetimeFigureOut">
              <a:rPr lang="en-US" smtClean="0">
                <a:solidFill>
                  <a:prstClr val="white"/>
                </a:solidFill>
              </a:rPr>
              <a:pPr/>
              <a:t>3/14/2018</a:t>
            </a:fld>
            <a:endParaRPr lang="en-US">
              <a:solidFill>
                <a:prstClr val="white"/>
              </a:solidFill>
            </a:endParaRPr>
          </a:p>
        </p:txBody>
      </p:sp>
      <p:sp>
        <p:nvSpPr>
          <p:cNvPr id="5" name="عنصر نائب للتذييل 4"/>
          <p:cNvSpPr>
            <a:spLocks noGrp="1"/>
          </p:cNvSpPr>
          <p:nvPr>
            <p:ph type="ftr" sz="quarter" idx="11"/>
          </p:nvPr>
        </p:nvSpPr>
        <p:spPr/>
        <p:txBody>
          <a:bodyPr/>
          <a:lstStyle>
            <a:extLst/>
          </a:lstStyle>
          <a:p>
            <a:endParaRPr lang="en-US">
              <a:solidFill>
                <a:prstClr val="white"/>
              </a:solidFill>
            </a:endParaRPr>
          </a:p>
        </p:txBody>
      </p:sp>
      <p:sp>
        <p:nvSpPr>
          <p:cNvPr id="6" name="عنصر نائب لرقم الشريحة 5"/>
          <p:cNvSpPr>
            <a:spLocks noGrp="1"/>
          </p:cNvSpPr>
          <p:nvPr>
            <p:ph type="sldNum" sz="quarter" idx="12"/>
          </p:nvPr>
        </p:nvSpPr>
        <p:spPr/>
        <p:txBody>
          <a:bodyPr/>
          <a:lstStyle>
            <a:extLst/>
          </a:lstStyle>
          <a:p>
            <a:fld id="{96734249-C16E-41FA-A77C-C95C6CD1328A}" type="slidenum">
              <a:rPr lang="en-US" smtClean="0">
                <a:solidFill>
                  <a:prstClr val="white"/>
                </a:solidFill>
              </a:rPr>
              <a:pPr/>
              <a:t>‹#›</a:t>
            </a:fld>
            <a:endParaRPr lang="en-US">
              <a:solidFill>
                <a:prstClr val="white"/>
              </a:solidFill>
            </a:endParaRPr>
          </a:p>
        </p:txBody>
      </p:sp>
      <p:sp>
        <p:nvSpPr>
          <p:cNvPr id="7" name="شارة رتبة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a:solidFill>
                <a:prstClr val="white"/>
              </a:solidFill>
            </a:endParaRPr>
          </a:p>
        </p:txBody>
      </p:sp>
      <p:sp>
        <p:nvSpPr>
          <p:cNvPr id="8" name="شارة رتبة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a:solidFill>
                <a:prstClr val="white"/>
              </a:solidFill>
            </a:endParaRPr>
          </a:p>
        </p:txBody>
      </p:sp>
    </p:spTree>
    <p:extLst>
      <p:ext uri="{BB962C8B-B14F-4D97-AF65-F5344CB8AC3E}">
        <p14:creationId xmlns:p14="http://schemas.microsoft.com/office/powerpoint/2010/main" val="38113427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2">
        <a:schemeClr val="bg1"/>
      </p:bgRef>
    </p:bg>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812220B6-B2EB-4ED3-8E72-3A205856F5ED}" type="datetimeFigureOut">
              <a:rPr lang="en-US" smtClean="0">
                <a:solidFill>
                  <a:prstClr val="white"/>
                </a:solidFill>
              </a:rPr>
              <a:pPr/>
              <a:t>3/14/2018</a:t>
            </a:fld>
            <a:endParaRPr lang="en-US">
              <a:solidFill>
                <a:prstClr val="white"/>
              </a:solidFill>
            </a:endParaRPr>
          </a:p>
        </p:txBody>
      </p:sp>
      <p:sp>
        <p:nvSpPr>
          <p:cNvPr id="6" name="عنصر نائب للتذييل 5"/>
          <p:cNvSpPr>
            <a:spLocks noGrp="1"/>
          </p:cNvSpPr>
          <p:nvPr>
            <p:ph type="ftr" sz="quarter" idx="11"/>
          </p:nvPr>
        </p:nvSpPr>
        <p:spPr/>
        <p:txBody>
          <a:bodyPr/>
          <a:lstStyle>
            <a:extLst/>
          </a:lstStyle>
          <a:p>
            <a:endParaRPr lang="en-US">
              <a:solidFill>
                <a:prstClr val="white"/>
              </a:solidFill>
            </a:endParaRPr>
          </a:p>
        </p:txBody>
      </p:sp>
      <p:sp>
        <p:nvSpPr>
          <p:cNvPr id="7" name="عنصر نائب لرقم الشريحة 6"/>
          <p:cNvSpPr>
            <a:spLocks noGrp="1"/>
          </p:cNvSpPr>
          <p:nvPr>
            <p:ph type="sldNum" sz="quarter" idx="12"/>
          </p:nvPr>
        </p:nvSpPr>
        <p:spPr/>
        <p:txBody>
          <a:bodyPr/>
          <a:lstStyle>
            <a:extLst/>
          </a:lstStyle>
          <a:p>
            <a:fld id="{96734249-C16E-41FA-A77C-C95C6CD1328A}" type="slidenum">
              <a:rPr lang="en-US" smtClean="0">
                <a:solidFill>
                  <a:prstClr val="white"/>
                </a:solidFill>
              </a:rPr>
              <a:pPr/>
              <a:t>‹#›</a:t>
            </a:fld>
            <a:endParaRPr lang="en-US">
              <a:solidFill>
                <a:prstClr val="white"/>
              </a:solidFill>
            </a:endParaRPr>
          </a:p>
        </p:txBody>
      </p:sp>
      <p:sp>
        <p:nvSpPr>
          <p:cNvPr id="8" name="عنوان 7"/>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extLst>
      <p:ext uri="{BB962C8B-B14F-4D97-AF65-F5344CB8AC3E}">
        <p14:creationId xmlns:p14="http://schemas.microsoft.com/office/powerpoint/2010/main" val="785893572"/>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812220B6-B2EB-4ED3-8E72-3A205856F5ED}" type="datetimeFigureOut">
              <a:rPr lang="en-US" smtClean="0">
                <a:solidFill>
                  <a:prstClr val="black"/>
                </a:solidFill>
              </a:rPr>
              <a:pPr/>
              <a:t>3/14/2018</a:t>
            </a:fld>
            <a:endParaRPr lang="en-US">
              <a:solidFill>
                <a:prstClr val="black"/>
              </a:solidFill>
            </a:endParaRPr>
          </a:p>
        </p:txBody>
      </p:sp>
      <p:sp>
        <p:nvSpPr>
          <p:cNvPr id="8" name="عنصر نائب للتذييل 7"/>
          <p:cNvSpPr>
            <a:spLocks noGrp="1"/>
          </p:cNvSpPr>
          <p:nvPr>
            <p:ph type="ftr" sz="quarter" idx="11"/>
          </p:nvPr>
        </p:nvSpPr>
        <p:spPr/>
        <p:txBody>
          <a:bodyPr/>
          <a:lstStyle>
            <a:extLst/>
          </a:lstStyle>
          <a:p>
            <a:endParaRPr lang="en-US">
              <a:solidFill>
                <a:prstClr val="black"/>
              </a:solidFill>
            </a:endParaRPr>
          </a:p>
        </p:txBody>
      </p:sp>
      <p:sp>
        <p:nvSpPr>
          <p:cNvPr id="9" name="عنصر نائب لرقم الشريحة 8"/>
          <p:cNvSpPr>
            <a:spLocks noGrp="1"/>
          </p:cNvSpPr>
          <p:nvPr>
            <p:ph type="sldNum" sz="quarter" idx="12"/>
          </p:nvPr>
        </p:nvSpPr>
        <p:spPr/>
        <p:txBody>
          <a:bodyPr/>
          <a:lstStyle>
            <a:extLst/>
          </a:lstStyle>
          <a:p>
            <a:fld id="{96734249-C16E-41FA-A77C-C95C6CD1328A}"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997169701"/>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bg>
      <p:bgRef idx="1002">
        <a:schemeClr val="bg1"/>
      </p:bgRef>
    </p:bg>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extLst/>
          </a:lstStyle>
          <a:p>
            <a:fld id="{812220B6-B2EB-4ED3-8E72-3A205856F5ED}" type="datetimeFigureOut">
              <a:rPr lang="en-US" smtClean="0">
                <a:solidFill>
                  <a:prstClr val="white"/>
                </a:solidFill>
              </a:rPr>
              <a:pPr/>
              <a:t>3/14/2018</a:t>
            </a:fld>
            <a:endParaRPr lang="en-US">
              <a:solidFill>
                <a:prstClr val="white"/>
              </a:solidFill>
            </a:endParaRPr>
          </a:p>
        </p:txBody>
      </p:sp>
      <p:sp>
        <p:nvSpPr>
          <p:cNvPr id="4" name="عنصر نائب للتذييل 3"/>
          <p:cNvSpPr>
            <a:spLocks noGrp="1"/>
          </p:cNvSpPr>
          <p:nvPr>
            <p:ph type="ftr" sz="quarter" idx="11"/>
          </p:nvPr>
        </p:nvSpPr>
        <p:spPr/>
        <p:txBody>
          <a:bodyPr/>
          <a:lstStyle>
            <a:extLst/>
          </a:lstStyle>
          <a:p>
            <a:endParaRPr lang="en-US">
              <a:solidFill>
                <a:prstClr val="white"/>
              </a:solidFill>
            </a:endParaRPr>
          </a:p>
        </p:txBody>
      </p:sp>
      <p:sp>
        <p:nvSpPr>
          <p:cNvPr id="5" name="عنصر نائب لرقم الشريحة 4"/>
          <p:cNvSpPr>
            <a:spLocks noGrp="1"/>
          </p:cNvSpPr>
          <p:nvPr>
            <p:ph type="sldNum" sz="quarter" idx="12"/>
          </p:nvPr>
        </p:nvSpPr>
        <p:spPr/>
        <p:txBody>
          <a:bodyPr/>
          <a:lstStyle>
            <a:extLst/>
          </a:lstStyle>
          <a:p>
            <a:fld id="{96734249-C16E-41FA-A77C-C95C6CD1328A}" type="slidenum">
              <a:rPr lang="en-US" smtClean="0">
                <a:solidFill>
                  <a:prstClr val="white"/>
                </a:solidFill>
              </a:rPr>
              <a:pPr/>
              <a:t>‹#›</a:t>
            </a:fld>
            <a:endParaRPr lang="en-US">
              <a:solidFill>
                <a:prstClr val="white"/>
              </a:solidFill>
            </a:endParaRPr>
          </a:p>
        </p:txBody>
      </p:sp>
      <p:sp>
        <p:nvSpPr>
          <p:cNvPr id="6" name="عنوان 5"/>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extLst>
      <p:ext uri="{BB962C8B-B14F-4D97-AF65-F5344CB8AC3E}">
        <p14:creationId xmlns:p14="http://schemas.microsoft.com/office/powerpoint/2010/main" val="1626804631"/>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812220B6-B2EB-4ED3-8E72-3A205856F5ED}" type="datetimeFigureOut">
              <a:rPr lang="en-US" smtClean="0">
                <a:solidFill>
                  <a:prstClr val="black"/>
                </a:solidFill>
              </a:rPr>
              <a:pPr/>
              <a:t>3/14/2018</a:t>
            </a:fld>
            <a:endParaRPr lang="en-US">
              <a:solidFill>
                <a:prstClr val="black"/>
              </a:solidFill>
            </a:endParaRPr>
          </a:p>
        </p:txBody>
      </p:sp>
      <p:sp>
        <p:nvSpPr>
          <p:cNvPr id="3" name="عنصر نائب للتذييل 2"/>
          <p:cNvSpPr>
            <a:spLocks noGrp="1"/>
          </p:cNvSpPr>
          <p:nvPr>
            <p:ph type="ftr" sz="quarter" idx="11"/>
          </p:nvPr>
        </p:nvSpPr>
        <p:spPr/>
        <p:txBody>
          <a:bodyPr/>
          <a:lstStyle>
            <a:extLst/>
          </a:lstStyle>
          <a:p>
            <a:endParaRPr lang="en-US">
              <a:solidFill>
                <a:prstClr val="black"/>
              </a:solidFill>
            </a:endParaRPr>
          </a:p>
        </p:txBody>
      </p:sp>
      <p:sp>
        <p:nvSpPr>
          <p:cNvPr id="4" name="عنصر نائب لرقم الشريحة 3"/>
          <p:cNvSpPr>
            <a:spLocks noGrp="1"/>
          </p:cNvSpPr>
          <p:nvPr>
            <p:ph type="sldNum" sz="quarter" idx="12"/>
          </p:nvPr>
        </p:nvSpPr>
        <p:spPr/>
        <p:txBody>
          <a:bodyPr/>
          <a:lstStyle>
            <a:extLst/>
          </a:lstStyle>
          <a:p>
            <a:fld id="{96734249-C16E-41FA-A77C-C95C6CD1328A}"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4157457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727032" y="6407944"/>
            <a:ext cx="1920240" cy="365760"/>
          </a:xfrm>
        </p:spPr>
        <p:txBody>
          <a:bodyPr/>
          <a:lstStyle>
            <a:extLst/>
          </a:lstStyle>
          <a:p>
            <a:fld id="{812220B6-B2EB-4ED3-8E72-3A205856F5ED}" type="datetimeFigureOut">
              <a:rPr lang="en-US" smtClean="0">
                <a:solidFill>
                  <a:prstClr val="black"/>
                </a:solidFill>
              </a:rPr>
              <a:pPr/>
              <a:t>3/14/2018</a:t>
            </a:fld>
            <a:endParaRPr lang="en-US">
              <a:solidFill>
                <a:prstClr val="black"/>
              </a:solidFill>
            </a:endParaRPr>
          </a:p>
        </p:txBody>
      </p:sp>
      <p:sp>
        <p:nvSpPr>
          <p:cNvPr id="6" name="عنصر نائب للتذييل 5"/>
          <p:cNvSpPr>
            <a:spLocks noGrp="1"/>
          </p:cNvSpPr>
          <p:nvPr>
            <p:ph type="ftr" sz="quarter" idx="11"/>
          </p:nvPr>
        </p:nvSpPr>
        <p:spPr/>
        <p:txBody>
          <a:bodyPr/>
          <a:lstStyle>
            <a:extLst/>
          </a:lstStyle>
          <a:p>
            <a:endParaRPr lang="en-US">
              <a:solidFill>
                <a:prstClr val="black"/>
              </a:solidFill>
            </a:endParaRPr>
          </a:p>
        </p:txBody>
      </p:sp>
      <p:sp>
        <p:nvSpPr>
          <p:cNvPr id="7" name="عنصر نائب لرقم الشريحة 6"/>
          <p:cNvSpPr>
            <a:spLocks noGrp="1"/>
          </p:cNvSpPr>
          <p:nvPr>
            <p:ph type="sldNum" sz="quarter" idx="12"/>
          </p:nvPr>
        </p:nvSpPr>
        <p:spPr/>
        <p:txBody>
          <a:bodyPr/>
          <a:lstStyle>
            <a:extLst/>
          </a:lstStyle>
          <a:p>
            <a:fld id="{96734249-C16E-41FA-A77C-C95C6CD1328A}"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90367575"/>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
        <p:nvSpPr>
          <p:cNvPr id="3" name="عنصر نائب للصورة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ar-SA" smtClean="0"/>
              <a:t>انقر فوق الأيقونة لإضافة صورة</a:t>
            </a:r>
            <a:endParaRPr kumimoji="0" lang="en-US" dirty="0"/>
          </a:p>
        </p:txBody>
      </p:sp>
      <p:sp>
        <p:nvSpPr>
          <p:cNvPr id="5" name="عنصر نائب للتاريخ 4"/>
          <p:cNvSpPr>
            <a:spLocks noGrp="1"/>
          </p:cNvSpPr>
          <p:nvPr>
            <p:ph type="dt" sz="half" idx="10"/>
          </p:nvPr>
        </p:nvSpPr>
        <p:spPr/>
        <p:txBody>
          <a:bodyPr/>
          <a:lstStyle>
            <a:lvl1pPr>
              <a:defRPr>
                <a:solidFill>
                  <a:schemeClr val="tx1"/>
                </a:solidFill>
              </a:defRPr>
            </a:lvl1pPr>
            <a:extLst/>
          </a:lstStyle>
          <a:p>
            <a:fld id="{812220B6-B2EB-4ED3-8E72-3A205856F5ED}" type="datetimeFigureOut">
              <a:rPr lang="en-US" smtClean="0">
                <a:solidFill>
                  <a:prstClr val="white"/>
                </a:solidFill>
              </a:rPr>
              <a:pPr/>
              <a:t>3/14/2018</a:t>
            </a:fld>
            <a:endParaRPr lang="en-US">
              <a:solidFill>
                <a:prstClr val="white"/>
              </a:solidFill>
            </a:endParaRPr>
          </a:p>
        </p:txBody>
      </p:sp>
      <p:sp>
        <p:nvSpPr>
          <p:cNvPr id="6" name="عنصر نائب للتذييل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solidFill>
                <a:prstClr val="white"/>
              </a:solidFill>
            </a:endParaRPr>
          </a:p>
        </p:txBody>
      </p:sp>
      <p:sp>
        <p:nvSpPr>
          <p:cNvPr id="7" name="عنصر نائب لرقم الشريحة 6"/>
          <p:cNvSpPr>
            <a:spLocks noGrp="1"/>
          </p:cNvSpPr>
          <p:nvPr>
            <p:ph type="sldNum" sz="quarter" idx="12"/>
          </p:nvPr>
        </p:nvSpPr>
        <p:spPr/>
        <p:txBody>
          <a:bodyPr/>
          <a:lstStyle>
            <a:lvl1pPr>
              <a:defRPr>
                <a:solidFill>
                  <a:schemeClr val="tx1"/>
                </a:solidFill>
              </a:defRPr>
            </a:lvl1pPr>
            <a:extLst/>
          </a:lstStyle>
          <a:p>
            <a:fld id="{96734249-C16E-41FA-A77C-C95C6CD1328A}" type="slidenum">
              <a:rPr lang="en-US" smtClean="0">
                <a:solidFill>
                  <a:prstClr val="white"/>
                </a:solidFill>
              </a:rPr>
              <a:pPr/>
              <a:t>‹#›</a:t>
            </a:fld>
            <a:endParaRPr lang="en-US">
              <a:solidFill>
                <a:prstClr val="white"/>
              </a:solidFill>
            </a:endParaRPr>
          </a:p>
        </p:txBody>
      </p:sp>
      <p:sp>
        <p:nvSpPr>
          <p:cNvPr id="2" name="عنوان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ar-SA" smtClean="0"/>
              <a:t>انقر لتحرير نمط العنوان الرئيسي</a:t>
            </a:r>
            <a:endParaRPr kumimoji="0" lang="en-US"/>
          </a:p>
        </p:txBody>
      </p:sp>
      <p:sp>
        <p:nvSpPr>
          <p:cNvPr id="8" name="شكل حر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white"/>
              </a:solidFill>
            </a:endParaRPr>
          </a:p>
        </p:txBody>
      </p:sp>
      <p:sp>
        <p:nvSpPr>
          <p:cNvPr id="9" name="شكل حر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white"/>
              </a:solidFill>
            </a:endParaRPr>
          </a:p>
        </p:txBody>
      </p:sp>
      <p:sp>
        <p:nvSpPr>
          <p:cNvPr id="10" name="مثلث قائم الزاوية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a:solidFill>
                <a:prstClr val="white"/>
              </a:solidFill>
            </a:endParaRPr>
          </a:p>
        </p:txBody>
      </p:sp>
      <p:cxnSp>
        <p:nvCxnSpPr>
          <p:cNvPr id="11" name="رابط مستقيم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شارة رتبة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a:solidFill>
                <a:prstClr val="white"/>
              </a:solidFill>
            </a:endParaRPr>
          </a:p>
        </p:txBody>
      </p:sp>
      <p:sp>
        <p:nvSpPr>
          <p:cNvPr id="13" name="شارة رتبة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a:solidFill>
                <a:prstClr val="white"/>
              </a:solidFill>
            </a:endParaRPr>
          </a:p>
        </p:txBody>
      </p:sp>
    </p:spTree>
    <p:extLst>
      <p:ext uri="{BB962C8B-B14F-4D97-AF65-F5344CB8AC3E}">
        <p14:creationId xmlns:p14="http://schemas.microsoft.com/office/powerpoint/2010/main" val="4277825071"/>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شكل حر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12" name="شكل حر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14" name="مثلث قائم الزاوية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a:solidFill>
                <a:prstClr val="white"/>
              </a:solidFill>
            </a:endParaRPr>
          </a:p>
        </p:txBody>
      </p:sp>
      <p:cxnSp>
        <p:nvCxnSpPr>
          <p:cNvPr id="15" name="رابط مستقيم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عنصر نائب للعنوان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12220B6-B2EB-4ED3-8E72-3A205856F5ED}" type="datetimeFigureOut">
              <a:rPr lang="en-US" smtClean="0">
                <a:solidFill>
                  <a:prstClr val="black"/>
                </a:solidFill>
              </a:rPr>
              <a:pPr/>
              <a:t>3/14/2018</a:t>
            </a:fld>
            <a:endParaRPr lang="en-US">
              <a:solidFill>
                <a:prstClr val="black"/>
              </a:solidFill>
            </a:endParaRPr>
          </a:p>
        </p:txBody>
      </p:sp>
      <p:sp>
        <p:nvSpPr>
          <p:cNvPr id="22" name="عنصر نائب للتذييل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solidFill>
                <a:prstClr val="black"/>
              </a:solidFill>
            </a:endParaRPr>
          </a:p>
        </p:txBody>
      </p:sp>
      <p:sp>
        <p:nvSpPr>
          <p:cNvPr id="18" name="عنصر نائب لرقم الشريحة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6734249-C16E-41FA-A77C-C95C6CD1328A}"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0131701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35" name="Group 134"/>
          <p:cNvGrpSpPr/>
          <p:nvPr/>
        </p:nvGrpSpPr>
        <p:grpSpPr>
          <a:xfrm>
            <a:off x="-9" y="-16"/>
            <a:ext cx="9252346" cy="6858038"/>
            <a:chOff x="-9" y="-16"/>
            <a:chExt cx="9252346" cy="6858038"/>
          </a:xfrm>
        </p:grpSpPr>
        <p:grpSp>
          <p:nvGrpSpPr>
            <p:cNvPr id="136" name="Group 638"/>
            <p:cNvGrpSpPr/>
            <p:nvPr/>
          </p:nvGrpSpPr>
          <p:grpSpPr>
            <a:xfrm>
              <a:off x="8528" y="419213"/>
              <a:ext cx="9073251" cy="5913938"/>
              <a:chOff x="8528" y="419213"/>
              <a:chExt cx="9073251" cy="5913938"/>
            </a:xfrm>
          </p:grpSpPr>
          <p:grpSp>
            <p:nvGrpSpPr>
              <p:cNvPr id="224" name="Group 121"/>
              <p:cNvGrpSpPr>
                <a:grpSpLocks noChangeAspect="1"/>
              </p:cNvGrpSpPr>
              <p:nvPr/>
            </p:nvGrpSpPr>
            <p:grpSpPr>
              <a:xfrm rot="2429339">
                <a:off x="8528" y="447135"/>
                <a:ext cx="1128260" cy="875915"/>
                <a:chOff x="-162267" y="4120976"/>
                <a:chExt cx="3435350" cy="2667000"/>
              </a:xfrm>
              <a:solidFill>
                <a:schemeClr val="bg2">
                  <a:lumMod val="60000"/>
                  <a:lumOff val="40000"/>
                  <a:alpha val="1000"/>
                </a:schemeClr>
              </a:solidFill>
            </p:grpSpPr>
            <p:sp>
              <p:nvSpPr>
                <p:cNvPr id="250"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1"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2"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3" name="Freeform 75"/>
                <p:cNvSpPr>
                  <a:spLocks noEditPoints="1"/>
                </p:cNvSpPr>
                <p:nvPr/>
              </p:nvSpPr>
              <p:spPr bwMode="auto">
                <a:xfrm>
                  <a:off x="-162267" y="4120976"/>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5" name="Group 142"/>
              <p:cNvGrpSpPr>
                <a:grpSpLocks noChangeAspect="1"/>
              </p:cNvGrpSpPr>
              <p:nvPr/>
            </p:nvGrpSpPr>
            <p:grpSpPr>
              <a:xfrm rot="19493664">
                <a:off x="353923" y="1671596"/>
                <a:ext cx="992740" cy="814144"/>
                <a:chOff x="381000" y="304800"/>
                <a:chExt cx="3317876" cy="2720975"/>
              </a:xfrm>
              <a:solidFill>
                <a:schemeClr val="bg2">
                  <a:lumMod val="60000"/>
                  <a:lumOff val="40000"/>
                  <a:alpha val="1000"/>
                </a:schemeClr>
              </a:solidFill>
            </p:grpSpPr>
            <p:sp>
              <p:nvSpPr>
                <p:cNvPr id="246"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7"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8"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9"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6" name="Group 147"/>
              <p:cNvGrpSpPr>
                <a:grpSpLocks noChangeAspect="1"/>
              </p:cNvGrpSpPr>
              <p:nvPr/>
            </p:nvGrpSpPr>
            <p:grpSpPr>
              <a:xfrm rot="19711069">
                <a:off x="391817" y="4560622"/>
                <a:ext cx="1094993" cy="933829"/>
                <a:chOff x="5181600" y="457200"/>
                <a:chExt cx="3235325" cy="2759075"/>
              </a:xfrm>
              <a:solidFill>
                <a:schemeClr val="bg2">
                  <a:lumMod val="60000"/>
                  <a:lumOff val="40000"/>
                  <a:alpha val="1000"/>
                </a:schemeClr>
              </a:solidFill>
            </p:grpSpPr>
            <p:sp>
              <p:nvSpPr>
                <p:cNvPr id="242"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3"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4"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7" name="Group 172"/>
              <p:cNvGrpSpPr>
                <a:grpSpLocks noChangeAspect="1"/>
              </p:cNvGrpSpPr>
              <p:nvPr/>
            </p:nvGrpSpPr>
            <p:grpSpPr>
              <a:xfrm rot="19711069">
                <a:off x="7705128" y="419213"/>
                <a:ext cx="1376651" cy="1173997"/>
                <a:chOff x="5181600" y="457200"/>
                <a:chExt cx="3235325" cy="2759075"/>
              </a:xfrm>
              <a:solidFill>
                <a:schemeClr val="bg2">
                  <a:lumMod val="60000"/>
                  <a:lumOff val="40000"/>
                  <a:alpha val="1000"/>
                </a:schemeClr>
              </a:solidFill>
            </p:grpSpPr>
            <p:sp>
              <p:nvSpPr>
                <p:cNvPr id="238"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9"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0"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8" name="Group 177"/>
              <p:cNvGrpSpPr>
                <a:grpSpLocks noChangeAspect="1"/>
              </p:cNvGrpSpPr>
              <p:nvPr/>
            </p:nvGrpSpPr>
            <p:grpSpPr>
              <a:xfrm rot="2429339">
                <a:off x="7324516" y="3846323"/>
                <a:ext cx="1472288" cy="1142999"/>
                <a:chOff x="381000" y="3581400"/>
                <a:chExt cx="3435350" cy="2667000"/>
              </a:xfrm>
              <a:solidFill>
                <a:schemeClr val="bg2">
                  <a:lumMod val="60000"/>
                  <a:lumOff val="40000"/>
                  <a:alpha val="1000"/>
                </a:schemeClr>
              </a:solidFill>
            </p:grpSpPr>
            <p:sp>
              <p:nvSpPr>
                <p:cNvPr id="234"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5"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6"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7"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9" name="Group 182"/>
              <p:cNvGrpSpPr>
                <a:grpSpLocks noChangeAspect="1"/>
              </p:cNvGrpSpPr>
              <p:nvPr/>
            </p:nvGrpSpPr>
            <p:grpSpPr>
              <a:xfrm rot="19493664">
                <a:off x="7783359" y="5358489"/>
                <a:ext cx="1188480" cy="974662"/>
                <a:chOff x="381000" y="304800"/>
                <a:chExt cx="3317876" cy="2720975"/>
              </a:xfrm>
              <a:solidFill>
                <a:schemeClr val="bg2">
                  <a:lumMod val="60000"/>
                  <a:lumOff val="40000"/>
                  <a:alpha val="1000"/>
                </a:schemeClr>
              </a:solidFill>
            </p:grpSpPr>
            <p:sp>
              <p:nvSpPr>
                <p:cNvPr id="23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3"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grpSp>
          <p:nvGrpSpPr>
            <p:cNvPr id="137" name="Group 669"/>
            <p:cNvGrpSpPr/>
            <p:nvPr/>
          </p:nvGrpSpPr>
          <p:grpSpPr>
            <a:xfrm>
              <a:off x="-9" y="242195"/>
              <a:ext cx="9144001" cy="6615827"/>
              <a:chOff x="-9" y="242195"/>
              <a:chExt cx="9144001" cy="6615827"/>
            </a:xfrm>
          </p:grpSpPr>
          <p:grpSp>
            <p:nvGrpSpPr>
              <p:cNvPr id="179" name="Group 32"/>
              <p:cNvGrpSpPr>
                <a:grpSpLocks noChangeAspect="1"/>
              </p:cNvGrpSpPr>
              <p:nvPr/>
            </p:nvGrpSpPr>
            <p:grpSpPr>
              <a:xfrm rot="20059765">
                <a:off x="214282" y="242195"/>
                <a:ext cx="1611192" cy="1321331"/>
                <a:chOff x="492450" y="105224"/>
                <a:chExt cx="2967986" cy="2434032"/>
              </a:xfrm>
              <a:solidFill>
                <a:schemeClr val="bg2">
                  <a:lumMod val="60000"/>
                  <a:lumOff val="40000"/>
                  <a:alpha val="8000"/>
                </a:schemeClr>
              </a:solidFill>
            </p:grpSpPr>
            <p:sp>
              <p:nvSpPr>
                <p:cNvPr id="22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3" name="Freeform 82"/>
                <p:cNvSpPr>
                  <a:spLocks noEditPoints="1"/>
                </p:cNvSpPr>
                <p:nvPr/>
              </p:nvSpPr>
              <p:spPr bwMode="auto">
                <a:xfrm rot="650724">
                  <a:off x="492450" y="105224"/>
                  <a:ext cx="2967986" cy="243403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80" name="Group 48"/>
              <p:cNvGrpSpPr>
                <a:grpSpLocks noChangeAspect="1"/>
              </p:cNvGrpSpPr>
              <p:nvPr/>
            </p:nvGrpSpPr>
            <p:grpSpPr>
              <a:xfrm rot="1419986">
                <a:off x="7374137" y="629719"/>
                <a:ext cx="1046470" cy="892409"/>
                <a:chOff x="5181600" y="457200"/>
                <a:chExt cx="3235325" cy="2759075"/>
              </a:xfrm>
              <a:solidFill>
                <a:schemeClr val="bg2">
                  <a:lumMod val="60000"/>
                  <a:lumOff val="40000"/>
                  <a:alpha val="8000"/>
                </a:schemeClr>
              </a:solidFill>
            </p:grpSpPr>
            <p:sp>
              <p:nvSpPr>
                <p:cNvPr id="216"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8"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9"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sp>
            <p:nvSpPr>
              <p:cNvPr id="213" name="Freeform 73"/>
              <p:cNvSpPr>
                <a:spLocks/>
              </p:cNvSpPr>
              <p:nvPr/>
            </p:nvSpPr>
            <p:spPr bwMode="auto">
              <a:xfrm rot="1542474">
                <a:off x="7058065" y="3702660"/>
                <a:ext cx="879" cy="1757"/>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solidFill>
                <a:schemeClr val="bg2">
                  <a:lumMod val="60000"/>
                  <a:lumOff val="40000"/>
                  <a:alpha val="8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82" name="Group 63"/>
              <p:cNvGrpSpPr>
                <a:grpSpLocks noChangeAspect="1"/>
              </p:cNvGrpSpPr>
              <p:nvPr/>
            </p:nvGrpSpPr>
            <p:grpSpPr>
              <a:xfrm rot="1645451">
                <a:off x="8050341" y="4268987"/>
                <a:ext cx="917115" cy="1118301"/>
                <a:chOff x="507386" y="-1244242"/>
                <a:chExt cx="2720979" cy="3317871"/>
              </a:xfrm>
              <a:solidFill>
                <a:schemeClr val="bg2">
                  <a:lumMod val="60000"/>
                  <a:lumOff val="40000"/>
                  <a:alpha val="8000"/>
                </a:schemeClr>
              </a:solidFill>
            </p:grpSpPr>
            <p:sp>
              <p:nvSpPr>
                <p:cNvPr id="208"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 name="Freeform 82"/>
                <p:cNvSpPr>
                  <a:spLocks noEditPoints="1"/>
                </p:cNvSpPr>
                <p:nvPr/>
              </p:nvSpPr>
              <p:spPr bwMode="auto">
                <a:xfrm rot="18845760">
                  <a:off x="208940" y="-945796"/>
                  <a:ext cx="3317871" cy="2720979"/>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3" name="Group 87"/>
              <p:cNvGrpSpPr>
                <a:grpSpLocks noChangeAspect="1"/>
              </p:cNvGrpSpPr>
              <p:nvPr/>
            </p:nvGrpSpPr>
            <p:grpSpPr>
              <a:xfrm>
                <a:off x="-9" y="5334005"/>
                <a:ext cx="1188232" cy="1524017"/>
                <a:chOff x="2743200" y="306388"/>
                <a:chExt cx="1876425" cy="2406650"/>
              </a:xfrm>
              <a:solidFill>
                <a:schemeClr val="bg2">
                  <a:lumMod val="50000"/>
                  <a:lumOff val="50000"/>
                  <a:alpha val="8000"/>
                </a:schemeClr>
              </a:solidFill>
            </p:grpSpPr>
            <p:sp>
              <p:nvSpPr>
                <p:cNvPr id="204" name="Freeform 21"/>
                <p:cNvSpPr>
                  <a:spLocks/>
                </p:cNvSpPr>
                <p:nvPr/>
              </p:nvSpPr>
              <p:spPr bwMode="auto">
                <a:xfrm>
                  <a:off x="3333750" y="890588"/>
                  <a:ext cx="34925" cy="482600"/>
                </a:xfrm>
                <a:custGeom>
                  <a:avLst/>
                  <a:gdLst>
                    <a:gd name="T0" fmla="*/ 20 w 22"/>
                    <a:gd name="T1" fmla="*/ 304 h 304"/>
                    <a:gd name="T2" fmla="*/ 20 w 22"/>
                    <a:gd name="T3" fmla="*/ 304 h 304"/>
                    <a:gd name="T4" fmla="*/ 22 w 22"/>
                    <a:gd name="T5" fmla="*/ 304 h 304"/>
                    <a:gd name="T6" fmla="*/ 22 w 22"/>
                    <a:gd name="T7" fmla="*/ 304 h 304"/>
                    <a:gd name="T8" fmla="*/ 22 w 22"/>
                    <a:gd name="T9" fmla="*/ 286 h 304"/>
                    <a:gd name="T10" fmla="*/ 14 w 22"/>
                    <a:gd name="T11" fmla="*/ 54 h 304"/>
                    <a:gd name="T12" fmla="*/ 14 w 22"/>
                    <a:gd name="T13" fmla="*/ 54 h 304"/>
                    <a:gd name="T14" fmla="*/ 14 w 22"/>
                    <a:gd name="T15" fmla="*/ 26 h 304"/>
                    <a:gd name="T16" fmla="*/ 14 w 22"/>
                    <a:gd name="T17" fmla="*/ 26 h 304"/>
                    <a:gd name="T18" fmla="*/ 12 w 22"/>
                    <a:gd name="T19" fmla="*/ 16 h 304"/>
                    <a:gd name="T20" fmla="*/ 8 w 22"/>
                    <a:gd name="T21" fmla="*/ 6 h 304"/>
                    <a:gd name="T22" fmla="*/ 8 w 22"/>
                    <a:gd name="T23" fmla="*/ 6 h 304"/>
                    <a:gd name="T24" fmla="*/ 4 w 22"/>
                    <a:gd name="T25" fmla="*/ 0 h 304"/>
                    <a:gd name="T26" fmla="*/ 2 w 22"/>
                    <a:gd name="T27" fmla="*/ 0 h 304"/>
                    <a:gd name="T28" fmla="*/ 2 w 22"/>
                    <a:gd name="T29" fmla="*/ 2 h 304"/>
                    <a:gd name="T30" fmla="*/ 2 w 22"/>
                    <a:gd name="T31" fmla="*/ 2 h 304"/>
                    <a:gd name="T32" fmla="*/ 0 w 22"/>
                    <a:gd name="T33" fmla="*/ 10 h 304"/>
                    <a:gd name="T34" fmla="*/ 2 w 22"/>
                    <a:gd name="T35" fmla="*/ 18 h 304"/>
                    <a:gd name="T36" fmla="*/ 2 w 22"/>
                    <a:gd name="T37" fmla="*/ 18 h 304"/>
                    <a:gd name="T38" fmla="*/ 4 w 22"/>
                    <a:gd name="T39" fmla="*/ 40 h 304"/>
                    <a:gd name="T40" fmla="*/ 18 w 22"/>
                    <a:gd name="T41" fmla="*/ 286 h 304"/>
                    <a:gd name="T42" fmla="*/ 18 w 22"/>
                    <a:gd name="T43" fmla="*/ 286 h 304"/>
                    <a:gd name="T44" fmla="*/ 20 w 22"/>
                    <a:gd name="T45" fmla="*/ 304 h 304"/>
                    <a:gd name="T46" fmla="*/ 20 w 22"/>
                    <a:gd name="T47"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304">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 name="Freeform 22"/>
                <p:cNvSpPr>
                  <a:spLocks/>
                </p:cNvSpPr>
                <p:nvPr/>
              </p:nvSpPr>
              <p:spPr bwMode="auto">
                <a:xfrm>
                  <a:off x="3362325" y="1382713"/>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 name="Freeform 23"/>
                <p:cNvSpPr>
                  <a:spLocks/>
                </p:cNvSpPr>
                <p:nvPr/>
              </p:nvSpPr>
              <p:spPr bwMode="auto">
                <a:xfrm>
                  <a:off x="3384550" y="1173163"/>
                  <a:ext cx="438150" cy="212725"/>
                </a:xfrm>
                <a:custGeom>
                  <a:avLst/>
                  <a:gdLst>
                    <a:gd name="T0" fmla="*/ 2 w 276"/>
                    <a:gd name="T1" fmla="*/ 134 h 134"/>
                    <a:gd name="T2" fmla="*/ 2 w 276"/>
                    <a:gd name="T3" fmla="*/ 134 h 134"/>
                    <a:gd name="T4" fmla="*/ 16 w 276"/>
                    <a:gd name="T5" fmla="*/ 128 h 134"/>
                    <a:gd name="T6" fmla="*/ 238 w 276"/>
                    <a:gd name="T7" fmla="*/ 20 h 134"/>
                    <a:gd name="T8" fmla="*/ 238 w 276"/>
                    <a:gd name="T9" fmla="*/ 20 h 134"/>
                    <a:gd name="T10" fmla="*/ 260 w 276"/>
                    <a:gd name="T11" fmla="*/ 12 h 134"/>
                    <a:gd name="T12" fmla="*/ 260 w 276"/>
                    <a:gd name="T13" fmla="*/ 12 h 134"/>
                    <a:gd name="T14" fmla="*/ 268 w 276"/>
                    <a:gd name="T15" fmla="*/ 10 h 134"/>
                    <a:gd name="T16" fmla="*/ 274 w 276"/>
                    <a:gd name="T17" fmla="*/ 6 h 134"/>
                    <a:gd name="T18" fmla="*/ 274 w 276"/>
                    <a:gd name="T19" fmla="*/ 6 h 134"/>
                    <a:gd name="T20" fmla="*/ 276 w 276"/>
                    <a:gd name="T21" fmla="*/ 2 h 134"/>
                    <a:gd name="T22" fmla="*/ 274 w 276"/>
                    <a:gd name="T23" fmla="*/ 2 h 134"/>
                    <a:gd name="T24" fmla="*/ 268 w 276"/>
                    <a:gd name="T25" fmla="*/ 0 h 134"/>
                    <a:gd name="T26" fmla="*/ 268 w 276"/>
                    <a:gd name="T27" fmla="*/ 0 h 134"/>
                    <a:gd name="T28" fmla="*/ 258 w 276"/>
                    <a:gd name="T29" fmla="*/ 2 h 134"/>
                    <a:gd name="T30" fmla="*/ 248 w 276"/>
                    <a:gd name="T31" fmla="*/ 6 h 134"/>
                    <a:gd name="T32" fmla="*/ 248 w 276"/>
                    <a:gd name="T33" fmla="*/ 6 h 134"/>
                    <a:gd name="T34" fmla="*/ 222 w 276"/>
                    <a:gd name="T35" fmla="*/ 18 h 134"/>
                    <a:gd name="T36" fmla="*/ 16 w 276"/>
                    <a:gd name="T37" fmla="*/ 124 h 134"/>
                    <a:gd name="T38" fmla="*/ 16 w 276"/>
                    <a:gd name="T39" fmla="*/ 124 h 134"/>
                    <a:gd name="T40" fmla="*/ 0 w 276"/>
                    <a:gd name="T41" fmla="*/ 132 h 134"/>
                    <a:gd name="T42" fmla="*/ 0 w 276"/>
                    <a:gd name="T43" fmla="*/ 132 h 134"/>
                    <a:gd name="T44" fmla="*/ 0 w 276"/>
                    <a:gd name="T45" fmla="*/ 134 h 134"/>
                    <a:gd name="T46" fmla="*/ 0 w 276"/>
                    <a:gd name="T47" fmla="*/ 134 h 134"/>
                    <a:gd name="T48" fmla="*/ 2 w 276"/>
                    <a:gd name="T49" fmla="*/ 134 h 134"/>
                    <a:gd name="T50" fmla="*/ 2 w 276"/>
                    <a:gd name="T51"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6" h="134">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 name="Freeform 24"/>
                <p:cNvSpPr>
                  <a:spLocks noEditPoints="1"/>
                </p:cNvSpPr>
                <p:nvPr/>
              </p:nvSpPr>
              <p:spPr bwMode="auto">
                <a:xfrm>
                  <a:off x="2743200" y="306388"/>
                  <a:ext cx="1876425" cy="2406650"/>
                </a:xfrm>
                <a:custGeom>
                  <a:avLst/>
                  <a:gdLst>
                    <a:gd name="T0" fmla="*/ 1052 w 1182"/>
                    <a:gd name="T1" fmla="*/ 606 h 1516"/>
                    <a:gd name="T2" fmla="*/ 928 w 1182"/>
                    <a:gd name="T3" fmla="*/ 580 h 1516"/>
                    <a:gd name="T4" fmla="*/ 738 w 1182"/>
                    <a:gd name="T5" fmla="*/ 592 h 1516"/>
                    <a:gd name="T6" fmla="*/ 590 w 1182"/>
                    <a:gd name="T7" fmla="*/ 640 h 1516"/>
                    <a:gd name="T8" fmla="*/ 408 w 1182"/>
                    <a:gd name="T9" fmla="*/ 740 h 1516"/>
                    <a:gd name="T10" fmla="*/ 404 w 1182"/>
                    <a:gd name="T11" fmla="*/ 716 h 1516"/>
                    <a:gd name="T12" fmla="*/ 416 w 1182"/>
                    <a:gd name="T13" fmla="*/ 696 h 1516"/>
                    <a:gd name="T14" fmla="*/ 410 w 1182"/>
                    <a:gd name="T15" fmla="*/ 684 h 1516"/>
                    <a:gd name="T16" fmla="*/ 400 w 1182"/>
                    <a:gd name="T17" fmla="*/ 674 h 1516"/>
                    <a:gd name="T18" fmla="*/ 390 w 1182"/>
                    <a:gd name="T19" fmla="*/ 670 h 1516"/>
                    <a:gd name="T20" fmla="*/ 382 w 1182"/>
                    <a:gd name="T21" fmla="*/ 670 h 1516"/>
                    <a:gd name="T22" fmla="*/ 360 w 1182"/>
                    <a:gd name="T23" fmla="*/ 676 h 1516"/>
                    <a:gd name="T24" fmla="*/ 346 w 1182"/>
                    <a:gd name="T25" fmla="*/ 692 h 1516"/>
                    <a:gd name="T26" fmla="*/ 336 w 1182"/>
                    <a:gd name="T27" fmla="*/ 652 h 1516"/>
                    <a:gd name="T28" fmla="*/ 330 w 1182"/>
                    <a:gd name="T29" fmla="*/ 454 h 1516"/>
                    <a:gd name="T30" fmla="*/ 278 w 1182"/>
                    <a:gd name="T31" fmla="*/ 264 h 1516"/>
                    <a:gd name="T32" fmla="*/ 202 w 1182"/>
                    <a:gd name="T33" fmla="*/ 132 h 1516"/>
                    <a:gd name="T34" fmla="*/ 102 w 1182"/>
                    <a:gd name="T35" fmla="*/ 36 h 1516"/>
                    <a:gd name="T36" fmla="*/ 26 w 1182"/>
                    <a:gd name="T37" fmla="*/ 612 h 1516"/>
                    <a:gd name="T38" fmla="*/ 42 w 1182"/>
                    <a:gd name="T39" fmla="*/ 658 h 1516"/>
                    <a:gd name="T40" fmla="*/ 16 w 1182"/>
                    <a:gd name="T41" fmla="*/ 1072 h 1516"/>
                    <a:gd name="T42" fmla="*/ 172 w 1182"/>
                    <a:gd name="T43" fmla="*/ 898 h 1516"/>
                    <a:gd name="T44" fmla="*/ 208 w 1182"/>
                    <a:gd name="T45" fmla="*/ 874 h 1516"/>
                    <a:gd name="T46" fmla="*/ 226 w 1182"/>
                    <a:gd name="T47" fmla="*/ 896 h 1516"/>
                    <a:gd name="T48" fmla="*/ 158 w 1182"/>
                    <a:gd name="T49" fmla="*/ 998 h 1516"/>
                    <a:gd name="T50" fmla="*/ 122 w 1182"/>
                    <a:gd name="T51" fmla="*/ 1062 h 1516"/>
                    <a:gd name="T52" fmla="*/ 162 w 1182"/>
                    <a:gd name="T53" fmla="*/ 1118 h 1516"/>
                    <a:gd name="T54" fmla="*/ 220 w 1182"/>
                    <a:gd name="T55" fmla="*/ 1036 h 1516"/>
                    <a:gd name="T56" fmla="*/ 276 w 1182"/>
                    <a:gd name="T57" fmla="*/ 942 h 1516"/>
                    <a:gd name="T58" fmla="*/ 306 w 1182"/>
                    <a:gd name="T59" fmla="*/ 920 h 1516"/>
                    <a:gd name="T60" fmla="*/ 316 w 1182"/>
                    <a:gd name="T61" fmla="*/ 942 h 1516"/>
                    <a:gd name="T62" fmla="*/ 250 w 1182"/>
                    <a:gd name="T63" fmla="*/ 1148 h 1516"/>
                    <a:gd name="T64" fmla="*/ 224 w 1182"/>
                    <a:gd name="T65" fmla="*/ 1250 h 1516"/>
                    <a:gd name="T66" fmla="*/ 232 w 1182"/>
                    <a:gd name="T67" fmla="*/ 1342 h 1516"/>
                    <a:gd name="T68" fmla="*/ 242 w 1182"/>
                    <a:gd name="T69" fmla="*/ 1400 h 1516"/>
                    <a:gd name="T70" fmla="*/ 258 w 1182"/>
                    <a:gd name="T71" fmla="*/ 1432 h 1516"/>
                    <a:gd name="T72" fmla="*/ 310 w 1182"/>
                    <a:gd name="T73" fmla="*/ 1496 h 1516"/>
                    <a:gd name="T74" fmla="*/ 314 w 1182"/>
                    <a:gd name="T75" fmla="*/ 1458 h 1516"/>
                    <a:gd name="T76" fmla="*/ 300 w 1182"/>
                    <a:gd name="T77" fmla="*/ 1390 h 1516"/>
                    <a:gd name="T78" fmla="*/ 316 w 1182"/>
                    <a:gd name="T79" fmla="*/ 1298 h 1516"/>
                    <a:gd name="T80" fmla="*/ 350 w 1182"/>
                    <a:gd name="T81" fmla="*/ 1252 h 1516"/>
                    <a:gd name="T82" fmla="*/ 378 w 1182"/>
                    <a:gd name="T83" fmla="*/ 1242 h 1516"/>
                    <a:gd name="T84" fmla="*/ 426 w 1182"/>
                    <a:gd name="T85" fmla="*/ 1228 h 1516"/>
                    <a:gd name="T86" fmla="*/ 440 w 1182"/>
                    <a:gd name="T87" fmla="*/ 1210 h 1516"/>
                    <a:gd name="T88" fmla="*/ 480 w 1182"/>
                    <a:gd name="T89" fmla="*/ 1202 h 1516"/>
                    <a:gd name="T90" fmla="*/ 554 w 1182"/>
                    <a:gd name="T91" fmla="*/ 1172 h 1516"/>
                    <a:gd name="T92" fmla="*/ 620 w 1182"/>
                    <a:gd name="T93" fmla="*/ 1120 h 1516"/>
                    <a:gd name="T94" fmla="*/ 612 w 1182"/>
                    <a:gd name="T95" fmla="*/ 1058 h 1516"/>
                    <a:gd name="T96" fmla="*/ 558 w 1182"/>
                    <a:gd name="T97" fmla="*/ 938 h 1516"/>
                    <a:gd name="T98" fmla="*/ 688 w 1182"/>
                    <a:gd name="T99" fmla="*/ 1006 h 1516"/>
                    <a:gd name="T100" fmla="*/ 760 w 1182"/>
                    <a:gd name="T101" fmla="*/ 1020 h 1516"/>
                    <a:gd name="T102" fmla="*/ 818 w 1182"/>
                    <a:gd name="T103" fmla="*/ 992 h 1516"/>
                    <a:gd name="T104" fmla="*/ 852 w 1182"/>
                    <a:gd name="T105" fmla="*/ 966 h 1516"/>
                    <a:gd name="T106" fmla="*/ 890 w 1182"/>
                    <a:gd name="T107" fmla="*/ 942 h 1516"/>
                    <a:gd name="T108" fmla="*/ 898 w 1182"/>
                    <a:gd name="T109" fmla="*/ 922 h 1516"/>
                    <a:gd name="T110" fmla="*/ 932 w 1182"/>
                    <a:gd name="T111" fmla="*/ 904 h 1516"/>
                    <a:gd name="T112" fmla="*/ 936 w 1182"/>
                    <a:gd name="T113" fmla="*/ 892 h 1516"/>
                    <a:gd name="T114" fmla="*/ 984 w 1182"/>
                    <a:gd name="T115" fmla="*/ 858 h 1516"/>
                    <a:gd name="T116" fmla="*/ 1020 w 1182"/>
                    <a:gd name="T117" fmla="*/ 838 h 1516"/>
                    <a:gd name="T118" fmla="*/ 1064 w 1182"/>
                    <a:gd name="T119" fmla="*/ 826 h 1516"/>
                    <a:gd name="T120" fmla="*/ 1086 w 1182"/>
                    <a:gd name="T121" fmla="*/ 814 h 1516"/>
                    <a:gd name="T122" fmla="*/ 1168 w 1182"/>
                    <a:gd name="T123" fmla="*/ 760 h 1516"/>
                    <a:gd name="T124" fmla="*/ 390 w 1182"/>
                    <a:gd name="T125" fmla="*/ 678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2" h="1516">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chemeClr val="bg2">
                    <a:lumMod val="60000"/>
                    <a:lumOff val="40000"/>
                    <a:alpha val="6000"/>
                  </a:schemeClr>
                </a:solidFill>
                <a:ln w="9525">
                  <a:solidFill>
                    <a:schemeClr val="tx2">
                      <a:lumMod val="60000"/>
                      <a:lumOff val="40000"/>
                      <a:alpha val="9000"/>
                    </a:scheme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4" name="Group 92"/>
              <p:cNvGrpSpPr>
                <a:grpSpLocks noChangeAspect="1"/>
              </p:cNvGrpSpPr>
              <p:nvPr/>
            </p:nvGrpSpPr>
            <p:grpSpPr>
              <a:xfrm>
                <a:off x="4" y="2846361"/>
                <a:ext cx="930494" cy="1301751"/>
                <a:chOff x="5073650" y="2381609"/>
                <a:chExt cx="1257300" cy="1758950"/>
              </a:xfrm>
              <a:solidFill>
                <a:schemeClr val="bg2">
                  <a:lumMod val="50000"/>
                  <a:lumOff val="50000"/>
                  <a:alpha val="8000"/>
                </a:schemeClr>
              </a:solidFill>
              <a:effectLst/>
            </p:grpSpPr>
            <p:sp>
              <p:nvSpPr>
                <p:cNvPr id="200" name="Freeform 49"/>
                <p:cNvSpPr>
                  <a:spLocks/>
                </p:cNvSpPr>
                <p:nvPr/>
              </p:nvSpPr>
              <p:spPr bwMode="auto">
                <a:xfrm>
                  <a:off x="5073650" y="3192463"/>
                  <a:ext cx="114300" cy="177800"/>
                </a:xfrm>
                <a:custGeom>
                  <a:avLst/>
                  <a:gdLst>
                    <a:gd name="T0" fmla="*/ 70 w 72"/>
                    <a:gd name="T1" fmla="*/ 112 h 112"/>
                    <a:gd name="T2" fmla="*/ 70 w 72"/>
                    <a:gd name="T3" fmla="*/ 112 h 112"/>
                    <a:gd name="T4" fmla="*/ 72 w 72"/>
                    <a:gd name="T5" fmla="*/ 110 h 112"/>
                    <a:gd name="T6" fmla="*/ 72 w 72"/>
                    <a:gd name="T7" fmla="*/ 110 h 112"/>
                    <a:gd name="T8" fmla="*/ 64 w 72"/>
                    <a:gd name="T9" fmla="*/ 96 h 112"/>
                    <a:gd name="T10" fmla="*/ 8 w 72"/>
                    <a:gd name="T11" fmla="*/ 10 h 112"/>
                    <a:gd name="T12" fmla="*/ 8 w 72"/>
                    <a:gd name="T13" fmla="*/ 10 h 112"/>
                    <a:gd name="T14" fmla="*/ 2 w 72"/>
                    <a:gd name="T15" fmla="*/ 2 h 112"/>
                    <a:gd name="T16" fmla="*/ 0 w 72"/>
                    <a:gd name="T17" fmla="*/ 0 h 112"/>
                    <a:gd name="T18" fmla="*/ 0 w 72"/>
                    <a:gd name="T19" fmla="*/ 2 h 112"/>
                    <a:gd name="T20" fmla="*/ 0 w 72"/>
                    <a:gd name="T21" fmla="*/ 2 h 112"/>
                    <a:gd name="T22" fmla="*/ 2 w 72"/>
                    <a:gd name="T23" fmla="*/ 10 h 112"/>
                    <a:gd name="T24" fmla="*/ 8 w 72"/>
                    <a:gd name="T25" fmla="*/ 22 h 112"/>
                    <a:gd name="T26" fmla="*/ 60 w 72"/>
                    <a:gd name="T27" fmla="*/ 98 h 112"/>
                    <a:gd name="T28" fmla="*/ 60 w 72"/>
                    <a:gd name="T29" fmla="*/ 98 h 112"/>
                    <a:gd name="T30" fmla="*/ 66 w 72"/>
                    <a:gd name="T31" fmla="*/ 108 h 112"/>
                    <a:gd name="T32" fmla="*/ 70 w 72"/>
                    <a:gd name="T33" fmla="*/ 112 h 112"/>
                    <a:gd name="T34" fmla="*/ 70 w 72"/>
                    <a:gd name="T3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112">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1" name="Freeform 50"/>
                <p:cNvSpPr>
                  <a:spLocks/>
                </p:cNvSpPr>
                <p:nvPr/>
              </p:nvSpPr>
              <p:spPr bwMode="auto">
                <a:xfrm>
                  <a:off x="5191125" y="3379788"/>
                  <a:ext cx="0" cy="3175"/>
                </a:xfrm>
                <a:custGeom>
                  <a:avLst/>
                  <a:gdLst>
                    <a:gd name="T0" fmla="*/ 0 h 2"/>
                    <a:gd name="T1" fmla="*/ 0 h 2"/>
                    <a:gd name="T2" fmla="*/ 2 h 2"/>
                    <a:gd name="T3" fmla="*/ 2 h 2"/>
                    <a:gd name="T4" fmla="*/ 0 h 2"/>
                    <a:gd name="T5" fmla="*/ 0 h 2"/>
                    <a:gd name="T6" fmla="*/ 0 h 2"/>
                    <a:gd name="T7" fmla="*/ 0 h 2"/>
                    <a:gd name="T8" fmla="*/ 0 h 2"/>
                    <a:gd name="T9" fmla="*/ 0 h 2"/>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2" name="Freeform 51"/>
                <p:cNvSpPr>
                  <a:spLocks/>
                </p:cNvSpPr>
                <p:nvPr/>
              </p:nvSpPr>
              <p:spPr bwMode="auto">
                <a:xfrm>
                  <a:off x="5210175" y="2935288"/>
                  <a:ext cx="292100" cy="434975"/>
                </a:xfrm>
                <a:custGeom>
                  <a:avLst/>
                  <a:gdLst>
                    <a:gd name="T0" fmla="*/ 2 w 184"/>
                    <a:gd name="T1" fmla="*/ 274 h 274"/>
                    <a:gd name="T2" fmla="*/ 2 w 184"/>
                    <a:gd name="T3" fmla="*/ 274 h 274"/>
                    <a:gd name="T4" fmla="*/ 12 w 184"/>
                    <a:gd name="T5" fmla="*/ 260 h 274"/>
                    <a:gd name="T6" fmla="*/ 160 w 184"/>
                    <a:gd name="T7" fmla="*/ 36 h 274"/>
                    <a:gd name="T8" fmla="*/ 160 w 184"/>
                    <a:gd name="T9" fmla="*/ 36 h 274"/>
                    <a:gd name="T10" fmla="*/ 168 w 184"/>
                    <a:gd name="T11" fmla="*/ 26 h 274"/>
                    <a:gd name="T12" fmla="*/ 176 w 184"/>
                    <a:gd name="T13" fmla="*/ 18 h 274"/>
                    <a:gd name="T14" fmla="*/ 176 w 184"/>
                    <a:gd name="T15" fmla="*/ 18 h 274"/>
                    <a:gd name="T16" fmla="*/ 182 w 184"/>
                    <a:gd name="T17" fmla="*/ 12 h 274"/>
                    <a:gd name="T18" fmla="*/ 184 w 184"/>
                    <a:gd name="T19" fmla="*/ 4 h 274"/>
                    <a:gd name="T20" fmla="*/ 184 w 184"/>
                    <a:gd name="T21" fmla="*/ 4 h 274"/>
                    <a:gd name="T22" fmla="*/ 184 w 184"/>
                    <a:gd name="T23" fmla="*/ 2 h 274"/>
                    <a:gd name="T24" fmla="*/ 182 w 184"/>
                    <a:gd name="T25" fmla="*/ 0 h 274"/>
                    <a:gd name="T26" fmla="*/ 180 w 184"/>
                    <a:gd name="T27" fmla="*/ 0 h 274"/>
                    <a:gd name="T28" fmla="*/ 176 w 184"/>
                    <a:gd name="T29" fmla="*/ 2 h 274"/>
                    <a:gd name="T30" fmla="*/ 176 w 184"/>
                    <a:gd name="T31" fmla="*/ 2 h 274"/>
                    <a:gd name="T32" fmla="*/ 168 w 184"/>
                    <a:gd name="T33" fmla="*/ 10 h 274"/>
                    <a:gd name="T34" fmla="*/ 160 w 184"/>
                    <a:gd name="T35" fmla="*/ 20 h 274"/>
                    <a:gd name="T36" fmla="*/ 160 w 184"/>
                    <a:gd name="T37" fmla="*/ 20 h 274"/>
                    <a:gd name="T38" fmla="*/ 144 w 184"/>
                    <a:gd name="T39" fmla="*/ 44 h 274"/>
                    <a:gd name="T40" fmla="*/ 8 w 184"/>
                    <a:gd name="T41" fmla="*/ 258 h 274"/>
                    <a:gd name="T42" fmla="*/ 8 w 184"/>
                    <a:gd name="T43" fmla="*/ 258 h 274"/>
                    <a:gd name="T44" fmla="*/ 0 w 184"/>
                    <a:gd name="T45" fmla="*/ 272 h 274"/>
                    <a:gd name="T46" fmla="*/ 0 w 184"/>
                    <a:gd name="T47" fmla="*/ 272 h 274"/>
                    <a:gd name="T48" fmla="*/ 0 w 184"/>
                    <a:gd name="T49" fmla="*/ 274 h 274"/>
                    <a:gd name="T50" fmla="*/ 0 w 184"/>
                    <a:gd name="T51" fmla="*/ 274 h 274"/>
                    <a:gd name="T52" fmla="*/ 2 w 184"/>
                    <a:gd name="T53" fmla="*/ 274 h 274"/>
                    <a:gd name="T54" fmla="*/ 2 w 184"/>
                    <a:gd name="T55"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4" h="274">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3" name="Freeform 52"/>
                <p:cNvSpPr>
                  <a:spLocks noEditPoints="1"/>
                </p:cNvSpPr>
                <p:nvPr/>
              </p:nvSpPr>
              <p:spPr bwMode="auto">
                <a:xfrm>
                  <a:off x="5073650" y="2381609"/>
                  <a:ext cx="1257300" cy="1758950"/>
                </a:xfrm>
                <a:custGeom>
                  <a:avLst/>
                  <a:gdLst>
                    <a:gd name="T0" fmla="*/ 780 w 792"/>
                    <a:gd name="T1" fmla="*/ 16 h 1108"/>
                    <a:gd name="T2" fmla="*/ 752 w 792"/>
                    <a:gd name="T3" fmla="*/ 4 h 1108"/>
                    <a:gd name="T4" fmla="*/ 622 w 792"/>
                    <a:gd name="T5" fmla="*/ 26 h 1108"/>
                    <a:gd name="T6" fmla="*/ 230 w 792"/>
                    <a:gd name="T7" fmla="*/ 382 h 1108"/>
                    <a:gd name="T8" fmla="*/ 118 w 792"/>
                    <a:gd name="T9" fmla="*/ 576 h 1108"/>
                    <a:gd name="T10" fmla="*/ 106 w 792"/>
                    <a:gd name="T11" fmla="*/ 550 h 1108"/>
                    <a:gd name="T12" fmla="*/ 112 w 792"/>
                    <a:gd name="T13" fmla="*/ 538 h 1108"/>
                    <a:gd name="T14" fmla="*/ 94 w 792"/>
                    <a:gd name="T15" fmla="*/ 520 h 1108"/>
                    <a:gd name="T16" fmla="*/ 90 w 792"/>
                    <a:gd name="T17" fmla="*/ 516 h 1108"/>
                    <a:gd name="T18" fmla="*/ 80 w 792"/>
                    <a:gd name="T19" fmla="*/ 512 h 1108"/>
                    <a:gd name="T20" fmla="*/ 72 w 792"/>
                    <a:gd name="T21" fmla="*/ 516 h 1108"/>
                    <a:gd name="T22" fmla="*/ 68 w 792"/>
                    <a:gd name="T23" fmla="*/ 522 h 1108"/>
                    <a:gd name="T24" fmla="*/ 56 w 792"/>
                    <a:gd name="T25" fmla="*/ 522 h 1108"/>
                    <a:gd name="T26" fmla="*/ 44 w 792"/>
                    <a:gd name="T27" fmla="*/ 538 h 1108"/>
                    <a:gd name="T28" fmla="*/ 40 w 792"/>
                    <a:gd name="T29" fmla="*/ 560 h 1108"/>
                    <a:gd name="T30" fmla="*/ 0 w 792"/>
                    <a:gd name="T31" fmla="*/ 900 h 1108"/>
                    <a:gd name="T32" fmla="*/ 46 w 792"/>
                    <a:gd name="T33" fmla="*/ 738 h 1108"/>
                    <a:gd name="T34" fmla="*/ 32 w 792"/>
                    <a:gd name="T35" fmla="*/ 854 h 1108"/>
                    <a:gd name="T36" fmla="*/ 40 w 792"/>
                    <a:gd name="T37" fmla="*/ 950 h 1108"/>
                    <a:gd name="T38" fmla="*/ 32 w 792"/>
                    <a:gd name="T39" fmla="*/ 1026 h 1108"/>
                    <a:gd name="T40" fmla="*/ 80 w 792"/>
                    <a:gd name="T41" fmla="*/ 1078 h 1108"/>
                    <a:gd name="T42" fmla="*/ 120 w 792"/>
                    <a:gd name="T43" fmla="*/ 964 h 1108"/>
                    <a:gd name="T44" fmla="*/ 120 w 792"/>
                    <a:gd name="T45" fmla="*/ 896 h 1108"/>
                    <a:gd name="T46" fmla="*/ 114 w 792"/>
                    <a:gd name="T47" fmla="*/ 814 h 1108"/>
                    <a:gd name="T48" fmla="*/ 108 w 792"/>
                    <a:gd name="T49" fmla="*/ 732 h 1108"/>
                    <a:gd name="T50" fmla="*/ 156 w 792"/>
                    <a:gd name="T51" fmla="*/ 900 h 1108"/>
                    <a:gd name="T52" fmla="*/ 204 w 792"/>
                    <a:gd name="T53" fmla="*/ 1010 h 1108"/>
                    <a:gd name="T54" fmla="*/ 242 w 792"/>
                    <a:gd name="T55" fmla="*/ 1064 h 1108"/>
                    <a:gd name="T56" fmla="*/ 294 w 792"/>
                    <a:gd name="T57" fmla="*/ 1102 h 1108"/>
                    <a:gd name="T58" fmla="*/ 316 w 792"/>
                    <a:gd name="T59" fmla="*/ 1104 h 1108"/>
                    <a:gd name="T60" fmla="*/ 366 w 792"/>
                    <a:gd name="T61" fmla="*/ 1096 h 1108"/>
                    <a:gd name="T62" fmla="*/ 408 w 792"/>
                    <a:gd name="T63" fmla="*/ 1072 h 1108"/>
                    <a:gd name="T64" fmla="*/ 432 w 792"/>
                    <a:gd name="T65" fmla="*/ 1058 h 1108"/>
                    <a:gd name="T66" fmla="*/ 454 w 792"/>
                    <a:gd name="T67" fmla="*/ 1034 h 1108"/>
                    <a:gd name="T68" fmla="*/ 470 w 792"/>
                    <a:gd name="T69" fmla="*/ 1030 h 1108"/>
                    <a:gd name="T70" fmla="*/ 502 w 792"/>
                    <a:gd name="T71" fmla="*/ 1002 h 1108"/>
                    <a:gd name="T72" fmla="*/ 508 w 792"/>
                    <a:gd name="T73" fmla="*/ 988 h 1108"/>
                    <a:gd name="T74" fmla="*/ 534 w 792"/>
                    <a:gd name="T75" fmla="*/ 974 h 1108"/>
                    <a:gd name="T76" fmla="*/ 550 w 792"/>
                    <a:gd name="T77" fmla="*/ 952 h 1108"/>
                    <a:gd name="T78" fmla="*/ 576 w 792"/>
                    <a:gd name="T79" fmla="*/ 860 h 1108"/>
                    <a:gd name="T80" fmla="*/ 580 w 792"/>
                    <a:gd name="T81" fmla="*/ 832 h 1108"/>
                    <a:gd name="T82" fmla="*/ 524 w 792"/>
                    <a:gd name="T83" fmla="*/ 726 h 1108"/>
                    <a:gd name="T84" fmla="*/ 460 w 792"/>
                    <a:gd name="T85" fmla="*/ 674 h 1108"/>
                    <a:gd name="T86" fmla="*/ 564 w 792"/>
                    <a:gd name="T87" fmla="*/ 630 h 1108"/>
                    <a:gd name="T88" fmla="*/ 694 w 792"/>
                    <a:gd name="T89" fmla="*/ 536 h 1108"/>
                    <a:gd name="T90" fmla="*/ 756 w 792"/>
                    <a:gd name="T91" fmla="*/ 300 h 1108"/>
                    <a:gd name="T92" fmla="*/ 74 w 792"/>
                    <a:gd name="T93" fmla="*/ 522 h 1108"/>
                    <a:gd name="T94" fmla="*/ 74 w 792"/>
                    <a:gd name="T95" fmla="*/ 52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2" h="1108">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chemeClr val="bg2">
                    <a:lumMod val="60000"/>
                    <a:lumOff val="40000"/>
                    <a:alpha val="14000"/>
                  </a:schemeClr>
                </a:solidFill>
                <a:ln w="9525">
                  <a:solidFill>
                    <a:schemeClr val="tx2">
                      <a:lumMod val="60000"/>
                      <a:lumOff val="40000"/>
                      <a:alpha val="16000"/>
                    </a:schemeClr>
                  </a:solidFill>
                  <a:round/>
                  <a:headEnd/>
                  <a:tailEnd/>
                </a:ln>
                <a:effectLst>
                  <a:glow rad="63500">
                    <a:schemeClr val="bg2">
                      <a:lumMod val="60000"/>
                      <a:lumOff val="40000"/>
                      <a:alpha val="16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5" name="Group 97"/>
              <p:cNvGrpSpPr>
                <a:grpSpLocks noChangeAspect="1"/>
              </p:cNvGrpSpPr>
              <p:nvPr/>
            </p:nvGrpSpPr>
            <p:grpSpPr>
              <a:xfrm>
                <a:off x="4876750" y="5704502"/>
                <a:ext cx="1752575" cy="1153497"/>
                <a:chOff x="4978400" y="152400"/>
                <a:chExt cx="2489200" cy="1638300"/>
              </a:xfrm>
              <a:solidFill>
                <a:schemeClr val="bg2">
                  <a:lumMod val="50000"/>
                  <a:lumOff val="50000"/>
                  <a:alpha val="8000"/>
                </a:schemeClr>
              </a:solidFill>
            </p:grpSpPr>
            <p:sp>
              <p:nvSpPr>
                <p:cNvPr id="196" name="Freeform 28"/>
                <p:cNvSpPr>
                  <a:spLocks/>
                </p:cNvSpPr>
                <p:nvPr/>
              </p:nvSpPr>
              <p:spPr bwMode="auto">
                <a:xfrm>
                  <a:off x="6003925" y="923925"/>
                  <a:ext cx="22225" cy="546100"/>
                </a:xfrm>
                <a:custGeom>
                  <a:avLst/>
                  <a:gdLst>
                    <a:gd name="T0" fmla="*/ 12 w 14"/>
                    <a:gd name="T1" fmla="*/ 344 h 344"/>
                    <a:gd name="T2" fmla="*/ 12 w 14"/>
                    <a:gd name="T3" fmla="*/ 344 h 344"/>
                    <a:gd name="T4" fmla="*/ 14 w 14"/>
                    <a:gd name="T5" fmla="*/ 344 h 344"/>
                    <a:gd name="T6" fmla="*/ 14 w 14"/>
                    <a:gd name="T7" fmla="*/ 344 h 344"/>
                    <a:gd name="T8" fmla="*/ 14 w 14"/>
                    <a:gd name="T9" fmla="*/ 326 h 344"/>
                    <a:gd name="T10" fmla="*/ 14 w 14"/>
                    <a:gd name="T11" fmla="*/ 58 h 344"/>
                    <a:gd name="T12" fmla="*/ 14 w 14"/>
                    <a:gd name="T13" fmla="*/ 58 h 344"/>
                    <a:gd name="T14" fmla="*/ 14 w 14"/>
                    <a:gd name="T15" fmla="*/ 30 h 344"/>
                    <a:gd name="T16" fmla="*/ 14 w 14"/>
                    <a:gd name="T17" fmla="*/ 30 h 344"/>
                    <a:gd name="T18" fmla="*/ 12 w 14"/>
                    <a:gd name="T19" fmla="*/ 16 h 344"/>
                    <a:gd name="T20" fmla="*/ 8 w 14"/>
                    <a:gd name="T21" fmla="*/ 4 h 344"/>
                    <a:gd name="T22" fmla="*/ 8 w 14"/>
                    <a:gd name="T23" fmla="*/ 4 h 344"/>
                    <a:gd name="T24" fmla="*/ 6 w 14"/>
                    <a:gd name="T25" fmla="*/ 2 h 344"/>
                    <a:gd name="T26" fmla="*/ 4 w 14"/>
                    <a:gd name="T27" fmla="*/ 0 h 344"/>
                    <a:gd name="T28" fmla="*/ 2 w 14"/>
                    <a:gd name="T29" fmla="*/ 0 h 344"/>
                    <a:gd name="T30" fmla="*/ 0 w 14"/>
                    <a:gd name="T31" fmla="*/ 2 h 344"/>
                    <a:gd name="T32" fmla="*/ 0 w 14"/>
                    <a:gd name="T33" fmla="*/ 2 h 344"/>
                    <a:gd name="T34" fmla="*/ 0 w 14"/>
                    <a:gd name="T35" fmla="*/ 10 h 344"/>
                    <a:gd name="T36" fmla="*/ 0 w 14"/>
                    <a:gd name="T37" fmla="*/ 18 h 344"/>
                    <a:gd name="T38" fmla="*/ 0 w 14"/>
                    <a:gd name="T39" fmla="*/ 18 h 344"/>
                    <a:gd name="T40" fmla="*/ 2 w 14"/>
                    <a:gd name="T41" fmla="*/ 30 h 344"/>
                    <a:gd name="T42" fmla="*/ 4 w 14"/>
                    <a:gd name="T43" fmla="*/ 44 h 344"/>
                    <a:gd name="T44" fmla="*/ 10 w 14"/>
                    <a:gd name="T45" fmla="*/ 326 h 344"/>
                    <a:gd name="T46" fmla="*/ 10 w 14"/>
                    <a:gd name="T47" fmla="*/ 326 h 344"/>
                    <a:gd name="T48" fmla="*/ 10 w 14"/>
                    <a:gd name="T49" fmla="*/ 338 h 344"/>
                    <a:gd name="T50" fmla="*/ 12 w 14"/>
                    <a:gd name="T51" fmla="*/ 344 h 344"/>
                    <a:gd name="T52" fmla="*/ 12 w 14"/>
                    <a:gd name="T53" fmla="*/ 34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 h="344">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7" name="Freeform 29"/>
                <p:cNvSpPr>
                  <a:spLocks/>
                </p:cNvSpPr>
                <p:nvPr/>
              </p:nvSpPr>
              <p:spPr bwMode="auto">
                <a:xfrm>
                  <a:off x="6019800" y="14827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8" name="Freeform 30"/>
                <p:cNvSpPr>
                  <a:spLocks/>
                </p:cNvSpPr>
                <p:nvPr/>
              </p:nvSpPr>
              <p:spPr bwMode="auto">
                <a:xfrm>
                  <a:off x="6045200" y="1257300"/>
                  <a:ext cx="501650" cy="228600"/>
                </a:xfrm>
                <a:custGeom>
                  <a:avLst/>
                  <a:gdLst>
                    <a:gd name="T0" fmla="*/ 2 w 316"/>
                    <a:gd name="T1" fmla="*/ 144 h 144"/>
                    <a:gd name="T2" fmla="*/ 2 w 316"/>
                    <a:gd name="T3" fmla="*/ 144 h 144"/>
                    <a:gd name="T4" fmla="*/ 18 w 316"/>
                    <a:gd name="T5" fmla="*/ 138 h 144"/>
                    <a:gd name="T6" fmla="*/ 276 w 316"/>
                    <a:gd name="T7" fmla="*/ 20 h 144"/>
                    <a:gd name="T8" fmla="*/ 276 w 316"/>
                    <a:gd name="T9" fmla="*/ 20 h 144"/>
                    <a:gd name="T10" fmla="*/ 288 w 316"/>
                    <a:gd name="T11" fmla="*/ 16 h 144"/>
                    <a:gd name="T12" fmla="*/ 298 w 316"/>
                    <a:gd name="T13" fmla="*/ 12 h 144"/>
                    <a:gd name="T14" fmla="*/ 298 w 316"/>
                    <a:gd name="T15" fmla="*/ 12 h 144"/>
                    <a:gd name="T16" fmla="*/ 306 w 316"/>
                    <a:gd name="T17" fmla="*/ 10 h 144"/>
                    <a:gd name="T18" fmla="*/ 314 w 316"/>
                    <a:gd name="T19" fmla="*/ 6 h 144"/>
                    <a:gd name="T20" fmla="*/ 314 w 316"/>
                    <a:gd name="T21" fmla="*/ 6 h 144"/>
                    <a:gd name="T22" fmla="*/ 316 w 316"/>
                    <a:gd name="T23" fmla="*/ 2 h 144"/>
                    <a:gd name="T24" fmla="*/ 314 w 316"/>
                    <a:gd name="T25" fmla="*/ 0 h 144"/>
                    <a:gd name="T26" fmla="*/ 312 w 316"/>
                    <a:gd name="T27" fmla="*/ 0 h 144"/>
                    <a:gd name="T28" fmla="*/ 308 w 316"/>
                    <a:gd name="T29" fmla="*/ 0 h 144"/>
                    <a:gd name="T30" fmla="*/ 308 w 316"/>
                    <a:gd name="T31" fmla="*/ 0 h 144"/>
                    <a:gd name="T32" fmla="*/ 296 w 316"/>
                    <a:gd name="T33" fmla="*/ 2 h 144"/>
                    <a:gd name="T34" fmla="*/ 284 w 316"/>
                    <a:gd name="T35" fmla="*/ 6 h 144"/>
                    <a:gd name="T36" fmla="*/ 284 w 316"/>
                    <a:gd name="T37" fmla="*/ 6 h 144"/>
                    <a:gd name="T38" fmla="*/ 258 w 316"/>
                    <a:gd name="T39" fmla="*/ 18 h 144"/>
                    <a:gd name="T40" fmla="*/ 16 w 316"/>
                    <a:gd name="T41" fmla="*/ 132 h 144"/>
                    <a:gd name="T42" fmla="*/ 16 w 316"/>
                    <a:gd name="T43" fmla="*/ 132 h 144"/>
                    <a:gd name="T44" fmla="*/ 0 w 316"/>
                    <a:gd name="T45" fmla="*/ 140 h 144"/>
                    <a:gd name="T46" fmla="*/ 0 w 316"/>
                    <a:gd name="T47" fmla="*/ 140 h 144"/>
                    <a:gd name="T48" fmla="*/ 0 w 316"/>
                    <a:gd name="T49" fmla="*/ 142 h 144"/>
                    <a:gd name="T50" fmla="*/ 0 w 316"/>
                    <a:gd name="T51" fmla="*/ 142 h 144"/>
                    <a:gd name="T52" fmla="*/ 2 w 316"/>
                    <a:gd name="T53" fmla="*/ 144 h 144"/>
                    <a:gd name="T54" fmla="*/ 2 w 316"/>
                    <a:gd name="T5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6" h="144">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9" name="Freeform 31"/>
                <p:cNvSpPr>
                  <a:spLocks noEditPoints="1"/>
                </p:cNvSpPr>
                <p:nvPr/>
              </p:nvSpPr>
              <p:spPr bwMode="auto">
                <a:xfrm>
                  <a:off x="4978400" y="152400"/>
                  <a:ext cx="2489200" cy="1638300"/>
                </a:xfrm>
                <a:custGeom>
                  <a:avLst/>
                  <a:gdLst>
                    <a:gd name="T0" fmla="*/ 1564 w 1568"/>
                    <a:gd name="T1" fmla="*/ 774 h 1032"/>
                    <a:gd name="T2" fmla="*/ 1550 w 1568"/>
                    <a:gd name="T3" fmla="*/ 756 h 1032"/>
                    <a:gd name="T4" fmla="*/ 1514 w 1568"/>
                    <a:gd name="T5" fmla="*/ 728 h 1032"/>
                    <a:gd name="T6" fmla="*/ 1166 w 1568"/>
                    <a:gd name="T7" fmla="*/ 710 h 1032"/>
                    <a:gd name="T8" fmla="*/ 762 w 1568"/>
                    <a:gd name="T9" fmla="*/ 854 h 1032"/>
                    <a:gd name="T10" fmla="*/ 666 w 1568"/>
                    <a:gd name="T11" fmla="*/ 908 h 1032"/>
                    <a:gd name="T12" fmla="*/ 672 w 1568"/>
                    <a:gd name="T13" fmla="*/ 894 h 1032"/>
                    <a:gd name="T14" fmla="*/ 678 w 1568"/>
                    <a:gd name="T15" fmla="*/ 876 h 1032"/>
                    <a:gd name="T16" fmla="*/ 686 w 1568"/>
                    <a:gd name="T17" fmla="*/ 864 h 1032"/>
                    <a:gd name="T18" fmla="*/ 676 w 1568"/>
                    <a:gd name="T19" fmla="*/ 846 h 1032"/>
                    <a:gd name="T20" fmla="*/ 680 w 1568"/>
                    <a:gd name="T21" fmla="*/ 842 h 1032"/>
                    <a:gd name="T22" fmla="*/ 672 w 1568"/>
                    <a:gd name="T23" fmla="*/ 838 h 1032"/>
                    <a:gd name="T24" fmla="*/ 668 w 1568"/>
                    <a:gd name="T25" fmla="*/ 830 h 1032"/>
                    <a:gd name="T26" fmla="*/ 660 w 1568"/>
                    <a:gd name="T27" fmla="*/ 830 h 1032"/>
                    <a:gd name="T28" fmla="*/ 654 w 1568"/>
                    <a:gd name="T29" fmla="*/ 832 h 1032"/>
                    <a:gd name="T30" fmla="*/ 648 w 1568"/>
                    <a:gd name="T31" fmla="*/ 828 h 1032"/>
                    <a:gd name="T32" fmla="*/ 634 w 1568"/>
                    <a:gd name="T33" fmla="*/ 826 h 1032"/>
                    <a:gd name="T34" fmla="*/ 622 w 1568"/>
                    <a:gd name="T35" fmla="*/ 834 h 1032"/>
                    <a:gd name="T36" fmla="*/ 620 w 1568"/>
                    <a:gd name="T37" fmla="*/ 844 h 1032"/>
                    <a:gd name="T38" fmla="*/ 600 w 1568"/>
                    <a:gd name="T39" fmla="*/ 838 h 1032"/>
                    <a:gd name="T40" fmla="*/ 584 w 1568"/>
                    <a:gd name="T41" fmla="*/ 448 h 1032"/>
                    <a:gd name="T42" fmla="*/ 456 w 1568"/>
                    <a:gd name="T43" fmla="*/ 96 h 1032"/>
                    <a:gd name="T44" fmla="*/ 376 w 1568"/>
                    <a:gd name="T45" fmla="*/ 14 h 1032"/>
                    <a:gd name="T46" fmla="*/ 310 w 1568"/>
                    <a:gd name="T47" fmla="*/ 0 h 1032"/>
                    <a:gd name="T48" fmla="*/ 296 w 1568"/>
                    <a:gd name="T49" fmla="*/ 10 h 1032"/>
                    <a:gd name="T50" fmla="*/ 240 w 1568"/>
                    <a:gd name="T51" fmla="*/ 112 h 1032"/>
                    <a:gd name="T52" fmla="*/ 126 w 1568"/>
                    <a:gd name="T53" fmla="*/ 418 h 1032"/>
                    <a:gd name="T54" fmla="*/ 108 w 1568"/>
                    <a:gd name="T55" fmla="*/ 562 h 1032"/>
                    <a:gd name="T56" fmla="*/ 170 w 1568"/>
                    <a:gd name="T57" fmla="*/ 662 h 1032"/>
                    <a:gd name="T58" fmla="*/ 320 w 1568"/>
                    <a:gd name="T59" fmla="*/ 780 h 1032"/>
                    <a:gd name="T60" fmla="*/ 222 w 1568"/>
                    <a:gd name="T61" fmla="*/ 760 h 1032"/>
                    <a:gd name="T62" fmla="*/ 78 w 1568"/>
                    <a:gd name="T63" fmla="*/ 806 h 1032"/>
                    <a:gd name="T64" fmla="*/ 52 w 1568"/>
                    <a:gd name="T65" fmla="*/ 826 h 1032"/>
                    <a:gd name="T66" fmla="*/ 40 w 1568"/>
                    <a:gd name="T67" fmla="*/ 842 h 1032"/>
                    <a:gd name="T68" fmla="*/ 16 w 1568"/>
                    <a:gd name="T69" fmla="*/ 888 h 1032"/>
                    <a:gd name="T70" fmla="*/ 2 w 1568"/>
                    <a:gd name="T71" fmla="*/ 958 h 1032"/>
                    <a:gd name="T72" fmla="*/ 2 w 1568"/>
                    <a:gd name="T73" fmla="*/ 980 h 1032"/>
                    <a:gd name="T74" fmla="*/ 10 w 1568"/>
                    <a:gd name="T75" fmla="*/ 992 h 1032"/>
                    <a:gd name="T76" fmla="*/ 18 w 1568"/>
                    <a:gd name="T77" fmla="*/ 1016 h 1032"/>
                    <a:gd name="T78" fmla="*/ 18 w 1568"/>
                    <a:gd name="T79" fmla="*/ 1032 h 1032"/>
                    <a:gd name="T80" fmla="*/ 512 w 1568"/>
                    <a:gd name="T81" fmla="*/ 1014 h 1032"/>
                    <a:gd name="T82" fmla="*/ 1388 w 1568"/>
                    <a:gd name="T83" fmla="*/ 1020 h 1032"/>
                    <a:gd name="T84" fmla="*/ 1562 w 1568"/>
                    <a:gd name="T85" fmla="*/ 816 h 1032"/>
                    <a:gd name="T86" fmla="*/ 1568 w 1568"/>
                    <a:gd name="T87" fmla="*/ 806 h 1032"/>
                    <a:gd name="T88" fmla="*/ 656 w 1568"/>
                    <a:gd name="T89" fmla="*/ 838 h 1032"/>
                    <a:gd name="T90" fmla="*/ 656 w 1568"/>
                    <a:gd name="T91" fmla="*/ 838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8" h="1032">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chemeClr val="bg2">
                    <a:lumMod val="60000"/>
                    <a:lumOff val="40000"/>
                    <a:alpha val="9000"/>
                  </a:schemeClr>
                </a:solidFill>
                <a:ln w="9525">
                  <a:solidFill>
                    <a:srgbClr val="FEFFFF">
                      <a:alpha val="12000"/>
                    </a:srgb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6" name="Group 102"/>
              <p:cNvGrpSpPr>
                <a:grpSpLocks noChangeAspect="1"/>
              </p:cNvGrpSpPr>
              <p:nvPr/>
            </p:nvGrpSpPr>
            <p:grpSpPr>
              <a:xfrm>
                <a:off x="7848593" y="1524004"/>
                <a:ext cx="1295399" cy="1685580"/>
                <a:chOff x="7315200" y="5334000"/>
                <a:chExt cx="1054100" cy="1371600"/>
              </a:xfrm>
              <a:solidFill>
                <a:schemeClr val="bg2">
                  <a:lumMod val="50000"/>
                  <a:lumOff val="50000"/>
                  <a:alpha val="8000"/>
                </a:schemeClr>
              </a:solidFill>
            </p:grpSpPr>
            <p:sp>
              <p:nvSpPr>
                <p:cNvPr id="192"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87" name="Group 112"/>
              <p:cNvGrpSpPr>
                <a:grpSpLocks noChangeAspect="1"/>
              </p:cNvGrpSpPr>
              <p:nvPr/>
            </p:nvGrpSpPr>
            <p:grpSpPr>
              <a:xfrm>
                <a:off x="7679515" y="5943604"/>
                <a:ext cx="1331670" cy="914403"/>
                <a:chOff x="7953375" y="152400"/>
                <a:chExt cx="1775564" cy="1219200"/>
              </a:xfrm>
              <a:solidFill>
                <a:schemeClr val="bg2">
                  <a:lumMod val="50000"/>
                  <a:lumOff val="50000"/>
                  <a:alpha val="8000"/>
                </a:schemeClr>
              </a:solidFill>
            </p:grpSpPr>
            <p:sp>
              <p:nvSpPr>
                <p:cNvPr id="188" name="Freeform 35"/>
                <p:cNvSpPr>
                  <a:spLocks/>
                </p:cNvSpPr>
                <p:nvPr/>
              </p:nvSpPr>
              <p:spPr bwMode="auto">
                <a:xfrm>
                  <a:off x="7953375" y="688975"/>
                  <a:ext cx="269875" cy="127000"/>
                </a:xfrm>
                <a:custGeom>
                  <a:avLst/>
                  <a:gdLst>
                    <a:gd name="T0" fmla="*/ 170 w 170"/>
                    <a:gd name="T1" fmla="*/ 80 h 80"/>
                    <a:gd name="T2" fmla="*/ 170 w 170"/>
                    <a:gd name="T3" fmla="*/ 80 h 80"/>
                    <a:gd name="T4" fmla="*/ 170 w 170"/>
                    <a:gd name="T5" fmla="*/ 80 h 80"/>
                    <a:gd name="T6" fmla="*/ 170 w 170"/>
                    <a:gd name="T7" fmla="*/ 80 h 80"/>
                    <a:gd name="T8" fmla="*/ 154 w 170"/>
                    <a:gd name="T9" fmla="*/ 72 h 80"/>
                    <a:gd name="T10" fmla="*/ 38 w 170"/>
                    <a:gd name="T11" fmla="*/ 14 h 80"/>
                    <a:gd name="T12" fmla="*/ 38 w 170"/>
                    <a:gd name="T13" fmla="*/ 14 h 80"/>
                    <a:gd name="T14" fmla="*/ 18 w 170"/>
                    <a:gd name="T15" fmla="*/ 4 h 80"/>
                    <a:gd name="T16" fmla="*/ 18 w 170"/>
                    <a:gd name="T17" fmla="*/ 4 h 80"/>
                    <a:gd name="T18" fmla="*/ 12 w 170"/>
                    <a:gd name="T19" fmla="*/ 2 h 80"/>
                    <a:gd name="T20" fmla="*/ 4 w 170"/>
                    <a:gd name="T21" fmla="*/ 0 h 80"/>
                    <a:gd name="T22" fmla="*/ 4 w 170"/>
                    <a:gd name="T23" fmla="*/ 0 h 80"/>
                    <a:gd name="T24" fmla="*/ 0 w 170"/>
                    <a:gd name="T25" fmla="*/ 0 h 80"/>
                    <a:gd name="T26" fmla="*/ 2 w 170"/>
                    <a:gd name="T27" fmla="*/ 4 h 80"/>
                    <a:gd name="T28" fmla="*/ 2 w 170"/>
                    <a:gd name="T29" fmla="*/ 4 h 80"/>
                    <a:gd name="T30" fmla="*/ 4 w 170"/>
                    <a:gd name="T31" fmla="*/ 6 h 80"/>
                    <a:gd name="T32" fmla="*/ 10 w 170"/>
                    <a:gd name="T33" fmla="*/ 8 h 80"/>
                    <a:gd name="T34" fmla="*/ 10 w 170"/>
                    <a:gd name="T35" fmla="*/ 8 h 80"/>
                    <a:gd name="T36" fmla="*/ 28 w 170"/>
                    <a:gd name="T37" fmla="*/ 16 h 80"/>
                    <a:gd name="T38" fmla="*/ 154 w 170"/>
                    <a:gd name="T39" fmla="*/ 74 h 80"/>
                    <a:gd name="T40" fmla="*/ 154 w 170"/>
                    <a:gd name="T41" fmla="*/ 74 h 80"/>
                    <a:gd name="T42" fmla="*/ 170 w 170"/>
                    <a:gd name="T43" fmla="*/ 80 h 80"/>
                    <a:gd name="T44" fmla="*/ 170 w 170"/>
                    <a:gd name="T4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0" h="8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Freeform 36"/>
                <p:cNvSpPr>
                  <a:spLocks/>
                </p:cNvSpPr>
                <p:nvPr/>
              </p:nvSpPr>
              <p:spPr bwMode="auto">
                <a:xfrm>
                  <a:off x="8226425" y="8223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0" name="Freeform 37"/>
                <p:cNvSpPr>
                  <a:spLocks/>
                </p:cNvSpPr>
                <p:nvPr/>
              </p:nvSpPr>
              <p:spPr bwMode="auto">
                <a:xfrm>
                  <a:off x="8232775" y="514350"/>
                  <a:ext cx="19050" cy="295275"/>
                </a:xfrm>
                <a:custGeom>
                  <a:avLst/>
                  <a:gdLst>
                    <a:gd name="T0" fmla="*/ 2 w 12"/>
                    <a:gd name="T1" fmla="*/ 186 h 186"/>
                    <a:gd name="T2" fmla="*/ 2 w 12"/>
                    <a:gd name="T3" fmla="*/ 186 h 186"/>
                    <a:gd name="T4" fmla="*/ 4 w 12"/>
                    <a:gd name="T5" fmla="*/ 168 h 186"/>
                    <a:gd name="T6" fmla="*/ 8 w 12"/>
                    <a:gd name="T7" fmla="*/ 30 h 186"/>
                    <a:gd name="T8" fmla="*/ 8 w 12"/>
                    <a:gd name="T9" fmla="*/ 30 h 186"/>
                    <a:gd name="T10" fmla="*/ 10 w 12"/>
                    <a:gd name="T11" fmla="*/ 10 h 186"/>
                    <a:gd name="T12" fmla="*/ 10 w 12"/>
                    <a:gd name="T13" fmla="*/ 10 h 186"/>
                    <a:gd name="T14" fmla="*/ 12 w 12"/>
                    <a:gd name="T15" fmla="*/ 6 h 186"/>
                    <a:gd name="T16" fmla="*/ 10 w 12"/>
                    <a:gd name="T17" fmla="*/ 0 h 186"/>
                    <a:gd name="T18" fmla="*/ 10 w 12"/>
                    <a:gd name="T19" fmla="*/ 0 h 186"/>
                    <a:gd name="T20" fmla="*/ 8 w 12"/>
                    <a:gd name="T21" fmla="*/ 0 h 186"/>
                    <a:gd name="T22" fmla="*/ 6 w 12"/>
                    <a:gd name="T23" fmla="*/ 2 h 186"/>
                    <a:gd name="T24" fmla="*/ 6 w 12"/>
                    <a:gd name="T25" fmla="*/ 2 h 186"/>
                    <a:gd name="T26" fmla="*/ 4 w 12"/>
                    <a:gd name="T27" fmla="*/ 8 h 186"/>
                    <a:gd name="T28" fmla="*/ 4 w 12"/>
                    <a:gd name="T29" fmla="*/ 16 h 186"/>
                    <a:gd name="T30" fmla="*/ 4 w 12"/>
                    <a:gd name="T31" fmla="*/ 16 h 186"/>
                    <a:gd name="T32" fmla="*/ 4 w 12"/>
                    <a:gd name="T33" fmla="*/ 38 h 186"/>
                    <a:gd name="T34" fmla="*/ 0 w 12"/>
                    <a:gd name="T35" fmla="*/ 168 h 186"/>
                    <a:gd name="T36" fmla="*/ 0 w 12"/>
                    <a:gd name="T37" fmla="*/ 168 h 186"/>
                    <a:gd name="T38" fmla="*/ 0 w 12"/>
                    <a:gd name="T39" fmla="*/ 186 h 186"/>
                    <a:gd name="T40" fmla="*/ 0 w 12"/>
                    <a:gd name="T41" fmla="*/ 186 h 186"/>
                    <a:gd name="T42" fmla="*/ 0 w 12"/>
                    <a:gd name="T43" fmla="*/ 186 h 186"/>
                    <a:gd name="T44" fmla="*/ 0 w 12"/>
                    <a:gd name="T45" fmla="*/ 186 h 186"/>
                    <a:gd name="T46" fmla="*/ 2 w 12"/>
                    <a:gd name="T47" fmla="*/ 186 h 186"/>
                    <a:gd name="T48" fmla="*/ 2 w 12"/>
                    <a:gd name="T49"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 h="186">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1" name="Freeform 38"/>
                <p:cNvSpPr>
                  <a:spLocks noEditPoints="1"/>
                </p:cNvSpPr>
                <p:nvPr/>
              </p:nvSpPr>
              <p:spPr bwMode="auto">
                <a:xfrm>
                  <a:off x="8274789" y="152400"/>
                  <a:ext cx="1454150" cy="1219200"/>
                </a:xfrm>
                <a:custGeom>
                  <a:avLst/>
                  <a:gdLst>
                    <a:gd name="T0" fmla="*/ 838 w 916"/>
                    <a:gd name="T1" fmla="*/ 674 h 768"/>
                    <a:gd name="T2" fmla="*/ 790 w 916"/>
                    <a:gd name="T3" fmla="*/ 634 h 768"/>
                    <a:gd name="T4" fmla="*/ 780 w 916"/>
                    <a:gd name="T5" fmla="*/ 590 h 768"/>
                    <a:gd name="T6" fmla="*/ 786 w 916"/>
                    <a:gd name="T7" fmla="*/ 556 h 768"/>
                    <a:gd name="T8" fmla="*/ 788 w 916"/>
                    <a:gd name="T9" fmla="*/ 524 h 768"/>
                    <a:gd name="T10" fmla="*/ 790 w 916"/>
                    <a:gd name="T11" fmla="*/ 450 h 768"/>
                    <a:gd name="T12" fmla="*/ 782 w 916"/>
                    <a:gd name="T13" fmla="*/ 420 h 768"/>
                    <a:gd name="T14" fmla="*/ 666 w 916"/>
                    <a:gd name="T15" fmla="*/ 406 h 768"/>
                    <a:gd name="T16" fmla="*/ 758 w 916"/>
                    <a:gd name="T17" fmla="*/ 340 h 768"/>
                    <a:gd name="T18" fmla="*/ 770 w 916"/>
                    <a:gd name="T19" fmla="*/ 308 h 768"/>
                    <a:gd name="T20" fmla="*/ 770 w 916"/>
                    <a:gd name="T21" fmla="*/ 266 h 768"/>
                    <a:gd name="T22" fmla="*/ 768 w 916"/>
                    <a:gd name="T23" fmla="*/ 236 h 768"/>
                    <a:gd name="T24" fmla="*/ 756 w 916"/>
                    <a:gd name="T25" fmla="*/ 212 h 768"/>
                    <a:gd name="T26" fmla="*/ 756 w 916"/>
                    <a:gd name="T27" fmla="*/ 190 h 768"/>
                    <a:gd name="T28" fmla="*/ 746 w 916"/>
                    <a:gd name="T29" fmla="*/ 152 h 768"/>
                    <a:gd name="T30" fmla="*/ 750 w 916"/>
                    <a:gd name="T31" fmla="*/ 118 h 768"/>
                    <a:gd name="T32" fmla="*/ 752 w 916"/>
                    <a:gd name="T33" fmla="*/ 92 h 768"/>
                    <a:gd name="T34" fmla="*/ 756 w 916"/>
                    <a:gd name="T35" fmla="*/ 62 h 768"/>
                    <a:gd name="T36" fmla="*/ 678 w 916"/>
                    <a:gd name="T37" fmla="*/ 10 h 768"/>
                    <a:gd name="T38" fmla="*/ 594 w 916"/>
                    <a:gd name="T39" fmla="*/ 82 h 768"/>
                    <a:gd name="T40" fmla="*/ 540 w 916"/>
                    <a:gd name="T41" fmla="*/ 186 h 768"/>
                    <a:gd name="T42" fmla="*/ 514 w 916"/>
                    <a:gd name="T43" fmla="*/ 366 h 768"/>
                    <a:gd name="T44" fmla="*/ 502 w 916"/>
                    <a:gd name="T45" fmla="*/ 424 h 768"/>
                    <a:gd name="T46" fmla="*/ 496 w 916"/>
                    <a:gd name="T47" fmla="*/ 412 h 768"/>
                    <a:gd name="T48" fmla="*/ 486 w 916"/>
                    <a:gd name="T49" fmla="*/ 412 h 768"/>
                    <a:gd name="T50" fmla="*/ 478 w 916"/>
                    <a:gd name="T51" fmla="*/ 416 h 768"/>
                    <a:gd name="T52" fmla="*/ 476 w 916"/>
                    <a:gd name="T53" fmla="*/ 422 h 768"/>
                    <a:gd name="T54" fmla="*/ 468 w 916"/>
                    <a:gd name="T55" fmla="*/ 432 h 768"/>
                    <a:gd name="T56" fmla="*/ 474 w 916"/>
                    <a:gd name="T57" fmla="*/ 454 h 768"/>
                    <a:gd name="T58" fmla="*/ 380 w 916"/>
                    <a:gd name="T59" fmla="*/ 406 h 768"/>
                    <a:gd name="T60" fmla="*/ 222 w 916"/>
                    <a:gd name="T61" fmla="*/ 362 h 768"/>
                    <a:gd name="T62" fmla="*/ 108 w 916"/>
                    <a:gd name="T63" fmla="*/ 370 h 768"/>
                    <a:gd name="T64" fmla="*/ 0 w 916"/>
                    <a:gd name="T65" fmla="*/ 436 h 768"/>
                    <a:gd name="T66" fmla="*/ 44 w 916"/>
                    <a:gd name="T67" fmla="*/ 504 h 768"/>
                    <a:gd name="T68" fmla="*/ 70 w 916"/>
                    <a:gd name="T69" fmla="*/ 514 h 768"/>
                    <a:gd name="T70" fmla="*/ 96 w 916"/>
                    <a:gd name="T71" fmla="*/ 522 h 768"/>
                    <a:gd name="T72" fmla="*/ 126 w 916"/>
                    <a:gd name="T73" fmla="*/ 536 h 768"/>
                    <a:gd name="T74" fmla="*/ 150 w 916"/>
                    <a:gd name="T75" fmla="*/ 558 h 768"/>
                    <a:gd name="T76" fmla="*/ 172 w 916"/>
                    <a:gd name="T77" fmla="*/ 572 h 768"/>
                    <a:gd name="T78" fmla="*/ 192 w 916"/>
                    <a:gd name="T79" fmla="*/ 594 h 768"/>
                    <a:gd name="T80" fmla="*/ 210 w 916"/>
                    <a:gd name="T81" fmla="*/ 608 h 768"/>
                    <a:gd name="T82" fmla="*/ 258 w 916"/>
                    <a:gd name="T83" fmla="*/ 632 h 768"/>
                    <a:gd name="T84" fmla="*/ 320 w 916"/>
                    <a:gd name="T85" fmla="*/ 610 h 768"/>
                    <a:gd name="T86" fmla="*/ 368 w 916"/>
                    <a:gd name="T87" fmla="*/ 604 h 768"/>
                    <a:gd name="T88" fmla="*/ 342 w 916"/>
                    <a:gd name="T89" fmla="*/ 692 h 768"/>
                    <a:gd name="T90" fmla="*/ 384 w 916"/>
                    <a:gd name="T91" fmla="*/ 724 h 768"/>
                    <a:gd name="T92" fmla="*/ 440 w 916"/>
                    <a:gd name="T93" fmla="*/ 740 h 768"/>
                    <a:gd name="T94" fmla="*/ 462 w 916"/>
                    <a:gd name="T95" fmla="*/ 754 h 768"/>
                    <a:gd name="T96" fmla="*/ 500 w 916"/>
                    <a:gd name="T97" fmla="*/ 764 h 768"/>
                    <a:gd name="T98" fmla="*/ 584 w 916"/>
                    <a:gd name="T99" fmla="*/ 736 h 768"/>
                    <a:gd name="T100" fmla="*/ 530 w 916"/>
                    <a:gd name="T101" fmla="*/ 578 h 768"/>
                    <a:gd name="T102" fmla="*/ 558 w 916"/>
                    <a:gd name="T103" fmla="*/ 594 h 768"/>
                    <a:gd name="T104" fmla="*/ 590 w 916"/>
                    <a:gd name="T105" fmla="*/ 648 h 768"/>
                    <a:gd name="T106" fmla="*/ 646 w 916"/>
                    <a:gd name="T107" fmla="*/ 688 h 768"/>
                    <a:gd name="T108" fmla="*/ 624 w 916"/>
                    <a:gd name="T109" fmla="*/ 616 h 768"/>
                    <a:gd name="T110" fmla="*/ 584 w 916"/>
                    <a:gd name="T111" fmla="*/ 550 h 768"/>
                    <a:gd name="T112" fmla="*/ 598 w 916"/>
                    <a:gd name="T113" fmla="*/ 536 h 768"/>
                    <a:gd name="T114" fmla="*/ 714 w 916"/>
                    <a:gd name="T115" fmla="*/ 658 h 768"/>
                    <a:gd name="T116" fmla="*/ 804 w 916"/>
                    <a:gd name="T117" fmla="*/ 702 h 768"/>
                    <a:gd name="T118" fmla="*/ 836 w 916"/>
                    <a:gd name="T119" fmla="*/ 708 h 768"/>
                    <a:gd name="T120" fmla="*/ 910 w 916"/>
                    <a:gd name="T121" fmla="*/ 736 h 768"/>
                    <a:gd name="T122" fmla="*/ 910 w 916"/>
                    <a:gd name="T123" fmla="*/ 716 h 768"/>
                    <a:gd name="T124" fmla="*/ 878 w 916"/>
                    <a:gd name="T125" fmla="*/ 68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6" h="768">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grpFill/>
                <a:ln w="9525">
                  <a:noFill/>
                  <a:round/>
                  <a:headEnd/>
                  <a:tailEnd/>
                </a:ln>
                <a:effectLst>
                  <a:glow rad="38100">
                    <a:schemeClr val="bg2">
                      <a:lumMod val="60000"/>
                      <a:lumOff val="40000"/>
                      <a:alpha val="19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nvGrpSpPr>
            <p:cNvPr id="138" name="Group 715"/>
            <p:cNvGrpSpPr/>
            <p:nvPr/>
          </p:nvGrpSpPr>
          <p:grpSpPr>
            <a:xfrm>
              <a:off x="2" y="-16"/>
              <a:ext cx="9252335" cy="6787414"/>
              <a:chOff x="2" y="-16"/>
              <a:chExt cx="9252335" cy="6787414"/>
            </a:xfrm>
          </p:grpSpPr>
          <p:grpSp>
            <p:nvGrpSpPr>
              <p:cNvPr id="139" name="Group 129"/>
              <p:cNvGrpSpPr>
                <a:grpSpLocks noChangeAspect="1"/>
              </p:cNvGrpSpPr>
              <p:nvPr/>
            </p:nvGrpSpPr>
            <p:grpSpPr>
              <a:xfrm rot="20119239">
                <a:off x="7445117" y="3056828"/>
                <a:ext cx="1807220" cy="3062371"/>
                <a:chOff x="2048564" y="457200"/>
                <a:chExt cx="6368361" cy="10791417"/>
              </a:xfrm>
              <a:solidFill>
                <a:schemeClr val="bg2">
                  <a:lumMod val="60000"/>
                  <a:lumOff val="40000"/>
                  <a:alpha val="18000"/>
                </a:schemeClr>
              </a:solidFill>
            </p:grpSpPr>
            <p:sp>
              <p:nvSpPr>
                <p:cNvPr id="175"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6"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7"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8"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21000"/>
                  </a:schemeClr>
                </a:solidFill>
                <a:ln w="9525">
                  <a:noFill/>
                  <a:round/>
                  <a:headEnd/>
                  <a:tailEnd/>
                </a:ln>
                <a:effectLst>
                  <a:glow rad="50800">
                    <a:schemeClr val="bg2">
                      <a:lumMod val="60000"/>
                      <a:lumOff val="40000"/>
                      <a:alpha val="3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126" name="Freeform 89"/>
                <p:cNvSpPr>
                  <a:spLocks noEditPoints="1"/>
                </p:cNvSpPr>
                <p:nvPr/>
              </p:nvSpPr>
              <p:spPr bwMode="auto">
                <a:xfrm rot="2303669">
                  <a:off x="2048564" y="7997672"/>
                  <a:ext cx="3812097" cy="325094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0" name="Group 134"/>
              <p:cNvGrpSpPr>
                <a:grpSpLocks noChangeAspect="1"/>
              </p:cNvGrpSpPr>
              <p:nvPr/>
            </p:nvGrpSpPr>
            <p:grpSpPr>
              <a:xfrm rot="1992353">
                <a:off x="7040279" y="5528388"/>
                <a:ext cx="986817" cy="1259010"/>
                <a:chOff x="1025626" y="1216025"/>
                <a:chExt cx="3317877" cy="4233024"/>
              </a:xfrm>
              <a:solidFill>
                <a:schemeClr val="bg2">
                  <a:lumMod val="60000"/>
                  <a:lumOff val="40000"/>
                  <a:alpha val="18000"/>
                </a:schemeClr>
              </a:solidFill>
            </p:grpSpPr>
            <p:sp>
              <p:nvSpPr>
                <p:cNvPr id="172"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 name="Freeform 82"/>
                <p:cNvSpPr>
                  <a:spLocks noEditPoints="1"/>
                </p:cNvSpPr>
                <p:nvPr/>
              </p:nvSpPr>
              <p:spPr bwMode="auto">
                <a:xfrm rot="20200629">
                  <a:off x="1025626" y="2728077"/>
                  <a:ext cx="3317877" cy="272097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tx2">
                    <a:lumMod val="60000"/>
                    <a:lumOff val="40000"/>
                    <a:alpha val="10000"/>
                  </a:schemeClr>
                </a:solidFill>
                <a:ln w="9525">
                  <a:solidFill>
                    <a:schemeClr val="tx2">
                      <a:lumMod val="60000"/>
                      <a:lumOff val="40000"/>
                      <a:alpha val="9000"/>
                    </a:schemeClr>
                  </a:solidFill>
                  <a:round/>
                  <a:headEnd/>
                  <a:tailEnd/>
                </a:ln>
                <a:effectLst>
                  <a:glow rad="63500">
                    <a:schemeClr val="tx2">
                      <a:lumMod val="60000"/>
                      <a:lumOff val="40000"/>
                      <a:alpha val="2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1" name="Group 154"/>
              <p:cNvGrpSpPr>
                <a:grpSpLocks noChangeAspect="1"/>
              </p:cNvGrpSpPr>
              <p:nvPr/>
            </p:nvGrpSpPr>
            <p:grpSpPr>
              <a:xfrm rot="2047758">
                <a:off x="6509445" y="1366517"/>
                <a:ext cx="1457110" cy="1131216"/>
                <a:chOff x="381000" y="3581400"/>
                <a:chExt cx="3435350" cy="2667000"/>
              </a:xfrm>
              <a:solidFill>
                <a:schemeClr val="bg2">
                  <a:lumMod val="60000"/>
                  <a:lumOff val="40000"/>
                  <a:alpha val="18000"/>
                </a:schemeClr>
              </a:solidFill>
            </p:grpSpPr>
            <p:sp>
              <p:nvSpPr>
                <p:cNvPr id="167"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8"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9"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0"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18000"/>
                  </a:schemeClr>
                </a:solidFill>
                <a:ln w="9525">
                  <a:solidFill>
                    <a:schemeClr val="bg2">
                      <a:lumMod val="60000"/>
                      <a:lumOff val="40000"/>
                      <a:alpha val="19000"/>
                    </a:schemeClr>
                  </a:solidFill>
                  <a:round/>
                  <a:headEnd/>
                  <a:tailEnd/>
                </a:ln>
                <a:effectLst>
                  <a:glow rad="63500">
                    <a:schemeClr val="bg2">
                      <a:lumMod val="60000"/>
                      <a:lumOff val="40000"/>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2" name="Group 164"/>
              <p:cNvGrpSpPr>
                <a:grpSpLocks noChangeAspect="1"/>
              </p:cNvGrpSpPr>
              <p:nvPr/>
            </p:nvGrpSpPr>
            <p:grpSpPr>
              <a:xfrm rot="20120039">
                <a:off x="8188924" y="3823923"/>
                <a:ext cx="960037" cy="745321"/>
                <a:chOff x="381000" y="3581400"/>
                <a:chExt cx="3435350" cy="2667000"/>
              </a:xfrm>
              <a:solidFill>
                <a:schemeClr val="bg2">
                  <a:lumMod val="60000"/>
                  <a:lumOff val="40000"/>
                  <a:alpha val="18000"/>
                </a:schemeClr>
              </a:solidFill>
            </p:grpSpPr>
            <p:sp>
              <p:nvSpPr>
                <p:cNvPr id="163"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4"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5"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75"/>
                <p:cNvSpPr>
                  <a:spLocks noEditPoints="1"/>
                </p:cNvSpPr>
                <p:nvPr/>
              </p:nvSpPr>
              <p:spPr bwMode="auto">
                <a:xfrm rot="813286">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3" name="Group 48"/>
              <p:cNvGrpSpPr>
                <a:grpSpLocks noChangeAspect="1"/>
              </p:cNvGrpSpPr>
              <p:nvPr/>
            </p:nvGrpSpPr>
            <p:grpSpPr>
              <a:xfrm>
                <a:off x="2" y="685789"/>
                <a:ext cx="1312805" cy="1509325"/>
                <a:chOff x="1447800" y="3114675"/>
                <a:chExt cx="1836489" cy="2111412"/>
              </a:xfrm>
              <a:solidFill>
                <a:schemeClr val="bg2">
                  <a:lumMod val="50000"/>
                  <a:lumOff val="50000"/>
                  <a:alpha val="18000"/>
                </a:schemeClr>
              </a:solidFill>
            </p:grpSpPr>
            <p:sp>
              <p:nvSpPr>
                <p:cNvPr id="159" name="Freeform 42"/>
                <p:cNvSpPr>
                  <a:spLocks/>
                </p:cNvSpPr>
                <p:nvPr/>
              </p:nvSpPr>
              <p:spPr bwMode="auto">
                <a:xfrm>
                  <a:off x="1990725" y="4175125"/>
                  <a:ext cx="498475" cy="269875"/>
                </a:xfrm>
                <a:custGeom>
                  <a:avLst/>
                  <a:gdLst>
                    <a:gd name="T0" fmla="*/ 314 w 314"/>
                    <a:gd name="T1" fmla="*/ 170 h 170"/>
                    <a:gd name="T2" fmla="*/ 314 w 314"/>
                    <a:gd name="T3" fmla="*/ 170 h 170"/>
                    <a:gd name="T4" fmla="*/ 314 w 314"/>
                    <a:gd name="T5" fmla="*/ 168 h 170"/>
                    <a:gd name="T6" fmla="*/ 314 w 314"/>
                    <a:gd name="T7" fmla="*/ 166 h 170"/>
                    <a:gd name="T8" fmla="*/ 314 w 314"/>
                    <a:gd name="T9" fmla="*/ 166 h 170"/>
                    <a:gd name="T10" fmla="*/ 300 w 314"/>
                    <a:gd name="T11" fmla="*/ 158 h 170"/>
                    <a:gd name="T12" fmla="*/ 58 w 314"/>
                    <a:gd name="T13" fmla="*/ 22 h 170"/>
                    <a:gd name="T14" fmla="*/ 58 w 314"/>
                    <a:gd name="T15" fmla="*/ 22 h 170"/>
                    <a:gd name="T16" fmla="*/ 34 w 314"/>
                    <a:gd name="T17" fmla="*/ 8 h 170"/>
                    <a:gd name="T18" fmla="*/ 34 w 314"/>
                    <a:gd name="T19" fmla="*/ 8 h 170"/>
                    <a:gd name="T20" fmla="*/ 22 w 314"/>
                    <a:gd name="T21" fmla="*/ 2 h 170"/>
                    <a:gd name="T22" fmla="*/ 8 w 314"/>
                    <a:gd name="T23" fmla="*/ 0 h 170"/>
                    <a:gd name="T24" fmla="*/ 8 w 314"/>
                    <a:gd name="T25" fmla="*/ 0 h 170"/>
                    <a:gd name="T26" fmla="*/ 4 w 314"/>
                    <a:gd name="T27" fmla="*/ 0 h 170"/>
                    <a:gd name="T28" fmla="*/ 2 w 314"/>
                    <a:gd name="T29" fmla="*/ 2 h 170"/>
                    <a:gd name="T30" fmla="*/ 0 w 314"/>
                    <a:gd name="T31" fmla="*/ 4 h 170"/>
                    <a:gd name="T32" fmla="*/ 2 w 314"/>
                    <a:gd name="T33" fmla="*/ 6 h 170"/>
                    <a:gd name="T34" fmla="*/ 2 w 314"/>
                    <a:gd name="T35" fmla="*/ 6 h 170"/>
                    <a:gd name="T36" fmla="*/ 8 w 314"/>
                    <a:gd name="T37" fmla="*/ 12 h 170"/>
                    <a:gd name="T38" fmla="*/ 16 w 314"/>
                    <a:gd name="T39" fmla="*/ 14 h 170"/>
                    <a:gd name="T40" fmla="*/ 16 w 314"/>
                    <a:gd name="T41" fmla="*/ 14 h 170"/>
                    <a:gd name="T42" fmla="*/ 28 w 314"/>
                    <a:gd name="T43" fmla="*/ 18 h 170"/>
                    <a:gd name="T44" fmla="*/ 40 w 314"/>
                    <a:gd name="T45" fmla="*/ 24 h 170"/>
                    <a:gd name="T46" fmla="*/ 298 w 314"/>
                    <a:gd name="T47" fmla="*/ 162 h 170"/>
                    <a:gd name="T48" fmla="*/ 298 w 314"/>
                    <a:gd name="T49" fmla="*/ 162 h 170"/>
                    <a:gd name="T50" fmla="*/ 308 w 314"/>
                    <a:gd name="T51" fmla="*/ 168 h 170"/>
                    <a:gd name="T52" fmla="*/ 314 w 314"/>
                    <a:gd name="T53" fmla="*/ 170 h 170"/>
                    <a:gd name="T54" fmla="*/ 314 w 314"/>
                    <a:gd name="T5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4" h="17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Freeform 43"/>
                <p:cNvSpPr>
                  <a:spLocks/>
                </p:cNvSpPr>
                <p:nvPr/>
              </p:nvSpPr>
              <p:spPr bwMode="auto">
                <a:xfrm>
                  <a:off x="2498725" y="44513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Freeform 44"/>
                <p:cNvSpPr>
                  <a:spLocks/>
                </p:cNvSpPr>
                <p:nvPr/>
              </p:nvSpPr>
              <p:spPr bwMode="auto">
                <a:xfrm>
                  <a:off x="2511425" y="3870325"/>
                  <a:ext cx="60325" cy="561975"/>
                </a:xfrm>
                <a:custGeom>
                  <a:avLst/>
                  <a:gdLst>
                    <a:gd name="T0" fmla="*/ 2 w 38"/>
                    <a:gd name="T1" fmla="*/ 352 h 354"/>
                    <a:gd name="T2" fmla="*/ 2 w 38"/>
                    <a:gd name="T3" fmla="*/ 352 h 354"/>
                    <a:gd name="T4" fmla="*/ 4 w 38"/>
                    <a:gd name="T5" fmla="*/ 346 h 354"/>
                    <a:gd name="T6" fmla="*/ 6 w 38"/>
                    <a:gd name="T7" fmla="*/ 336 h 354"/>
                    <a:gd name="T8" fmla="*/ 32 w 38"/>
                    <a:gd name="T9" fmla="*/ 44 h 354"/>
                    <a:gd name="T10" fmla="*/ 32 w 38"/>
                    <a:gd name="T11" fmla="*/ 44 h 354"/>
                    <a:gd name="T12" fmla="*/ 34 w 38"/>
                    <a:gd name="T13" fmla="*/ 30 h 354"/>
                    <a:gd name="T14" fmla="*/ 36 w 38"/>
                    <a:gd name="T15" fmla="*/ 20 h 354"/>
                    <a:gd name="T16" fmla="*/ 36 w 38"/>
                    <a:gd name="T17" fmla="*/ 20 h 354"/>
                    <a:gd name="T18" fmla="*/ 38 w 38"/>
                    <a:gd name="T19" fmla="*/ 10 h 354"/>
                    <a:gd name="T20" fmla="*/ 38 w 38"/>
                    <a:gd name="T21" fmla="*/ 2 h 354"/>
                    <a:gd name="T22" fmla="*/ 38 w 38"/>
                    <a:gd name="T23" fmla="*/ 2 h 354"/>
                    <a:gd name="T24" fmla="*/ 36 w 38"/>
                    <a:gd name="T25" fmla="*/ 0 h 354"/>
                    <a:gd name="T26" fmla="*/ 34 w 38"/>
                    <a:gd name="T27" fmla="*/ 0 h 354"/>
                    <a:gd name="T28" fmla="*/ 32 w 38"/>
                    <a:gd name="T29" fmla="*/ 0 h 354"/>
                    <a:gd name="T30" fmla="*/ 28 w 38"/>
                    <a:gd name="T31" fmla="*/ 4 h 354"/>
                    <a:gd name="T32" fmla="*/ 28 w 38"/>
                    <a:gd name="T33" fmla="*/ 4 h 354"/>
                    <a:gd name="T34" fmla="*/ 24 w 38"/>
                    <a:gd name="T35" fmla="*/ 16 h 354"/>
                    <a:gd name="T36" fmla="*/ 22 w 38"/>
                    <a:gd name="T37" fmla="*/ 30 h 354"/>
                    <a:gd name="T38" fmla="*/ 22 w 38"/>
                    <a:gd name="T39" fmla="*/ 30 h 354"/>
                    <a:gd name="T40" fmla="*/ 20 w 38"/>
                    <a:gd name="T41" fmla="*/ 58 h 354"/>
                    <a:gd name="T42" fmla="*/ 0 w 38"/>
                    <a:gd name="T43" fmla="*/ 334 h 354"/>
                    <a:gd name="T44" fmla="*/ 0 w 38"/>
                    <a:gd name="T45" fmla="*/ 334 h 354"/>
                    <a:gd name="T46" fmla="*/ 0 w 38"/>
                    <a:gd name="T47" fmla="*/ 352 h 354"/>
                    <a:gd name="T48" fmla="*/ 0 w 38"/>
                    <a:gd name="T49" fmla="*/ 352 h 354"/>
                    <a:gd name="T50" fmla="*/ 0 w 38"/>
                    <a:gd name="T51" fmla="*/ 354 h 354"/>
                    <a:gd name="T52" fmla="*/ 0 w 38"/>
                    <a:gd name="T53" fmla="*/ 354 h 354"/>
                    <a:gd name="T54" fmla="*/ 2 w 38"/>
                    <a:gd name="T55" fmla="*/ 352 h 354"/>
                    <a:gd name="T56" fmla="*/ 2 w 38"/>
                    <a:gd name="T57" fmla="*/ 35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8" h="354">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Freeform 45"/>
                <p:cNvSpPr>
                  <a:spLocks noEditPoints="1"/>
                </p:cNvSpPr>
                <p:nvPr/>
              </p:nvSpPr>
              <p:spPr bwMode="auto">
                <a:xfrm>
                  <a:off x="1447800" y="3114675"/>
                  <a:ext cx="1836489" cy="2111412"/>
                </a:xfrm>
                <a:custGeom>
                  <a:avLst/>
                  <a:gdLst>
                    <a:gd name="T0" fmla="*/ 1324 w 1336"/>
                    <a:gd name="T1" fmla="*/ 968 h 1536"/>
                    <a:gd name="T2" fmla="*/ 1306 w 1336"/>
                    <a:gd name="T3" fmla="*/ 886 h 1536"/>
                    <a:gd name="T4" fmla="*/ 1268 w 1336"/>
                    <a:gd name="T5" fmla="*/ 846 h 1536"/>
                    <a:gd name="T6" fmla="*/ 1108 w 1336"/>
                    <a:gd name="T7" fmla="*/ 788 h 1536"/>
                    <a:gd name="T8" fmla="*/ 1220 w 1336"/>
                    <a:gd name="T9" fmla="*/ 664 h 1536"/>
                    <a:gd name="T10" fmla="*/ 1246 w 1336"/>
                    <a:gd name="T11" fmla="*/ 442 h 1536"/>
                    <a:gd name="T12" fmla="*/ 1102 w 1336"/>
                    <a:gd name="T13" fmla="*/ 20 h 1536"/>
                    <a:gd name="T14" fmla="*/ 1084 w 1336"/>
                    <a:gd name="T15" fmla="*/ 0 h 1536"/>
                    <a:gd name="T16" fmla="*/ 1000 w 1336"/>
                    <a:gd name="T17" fmla="*/ 18 h 1536"/>
                    <a:gd name="T18" fmla="*/ 740 w 1336"/>
                    <a:gd name="T19" fmla="*/ 628 h 1536"/>
                    <a:gd name="T20" fmla="*/ 728 w 1336"/>
                    <a:gd name="T21" fmla="*/ 864 h 1536"/>
                    <a:gd name="T22" fmla="*/ 708 w 1336"/>
                    <a:gd name="T23" fmla="*/ 844 h 1536"/>
                    <a:gd name="T24" fmla="*/ 688 w 1336"/>
                    <a:gd name="T25" fmla="*/ 826 h 1536"/>
                    <a:gd name="T26" fmla="*/ 674 w 1336"/>
                    <a:gd name="T27" fmla="*/ 828 h 1536"/>
                    <a:gd name="T28" fmla="*/ 662 w 1336"/>
                    <a:gd name="T29" fmla="*/ 828 h 1536"/>
                    <a:gd name="T30" fmla="*/ 650 w 1336"/>
                    <a:gd name="T31" fmla="*/ 840 h 1536"/>
                    <a:gd name="T32" fmla="*/ 650 w 1336"/>
                    <a:gd name="T33" fmla="*/ 846 h 1536"/>
                    <a:gd name="T34" fmla="*/ 642 w 1336"/>
                    <a:gd name="T35" fmla="*/ 870 h 1536"/>
                    <a:gd name="T36" fmla="*/ 650 w 1336"/>
                    <a:gd name="T37" fmla="*/ 904 h 1536"/>
                    <a:gd name="T38" fmla="*/ 158 w 1336"/>
                    <a:gd name="T39" fmla="*/ 670 h 1536"/>
                    <a:gd name="T40" fmla="*/ 44 w 1336"/>
                    <a:gd name="T41" fmla="*/ 1130 h 1536"/>
                    <a:gd name="T42" fmla="*/ 258 w 1336"/>
                    <a:gd name="T43" fmla="*/ 1190 h 1536"/>
                    <a:gd name="T44" fmla="*/ 380 w 1336"/>
                    <a:gd name="T45" fmla="*/ 1180 h 1536"/>
                    <a:gd name="T46" fmla="*/ 340 w 1336"/>
                    <a:gd name="T47" fmla="*/ 1346 h 1536"/>
                    <a:gd name="T48" fmla="*/ 354 w 1336"/>
                    <a:gd name="T49" fmla="*/ 1398 h 1536"/>
                    <a:gd name="T50" fmla="*/ 438 w 1336"/>
                    <a:gd name="T51" fmla="*/ 1488 h 1536"/>
                    <a:gd name="T52" fmla="*/ 464 w 1336"/>
                    <a:gd name="T53" fmla="*/ 1502 h 1536"/>
                    <a:gd name="T54" fmla="*/ 498 w 1336"/>
                    <a:gd name="T55" fmla="*/ 1504 h 1536"/>
                    <a:gd name="T56" fmla="*/ 524 w 1336"/>
                    <a:gd name="T57" fmla="*/ 1520 h 1536"/>
                    <a:gd name="T58" fmla="*/ 562 w 1336"/>
                    <a:gd name="T59" fmla="*/ 1520 h 1536"/>
                    <a:gd name="T60" fmla="*/ 594 w 1336"/>
                    <a:gd name="T61" fmla="*/ 1526 h 1536"/>
                    <a:gd name="T62" fmla="*/ 634 w 1336"/>
                    <a:gd name="T63" fmla="*/ 1530 h 1536"/>
                    <a:gd name="T64" fmla="*/ 712 w 1336"/>
                    <a:gd name="T65" fmla="*/ 1536 h 1536"/>
                    <a:gd name="T66" fmla="*/ 738 w 1336"/>
                    <a:gd name="T67" fmla="*/ 1514 h 1536"/>
                    <a:gd name="T68" fmla="*/ 758 w 1336"/>
                    <a:gd name="T69" fmla="*/ 1500 h 1536"/>
                    <a:gd name="T70" fmla="*/ 792 w 1336"/>
                    <a:gd name="T71" fmla="*/ 1420 h 1536"/>
                    <a:gd name="T72" fmla="*/ 790 w 1336"/>
                    <a:gd name="T73" fmla="*/ 1286 h 1536"/>
                    <a:gd name="T74" fmla="*/ 746 w 1336"/>
                    <a:gd name="T75" fmla="*/ 1062 h 1536"/>
                    <a:gd name="T76" fmla="*/ 812 w 1336"/>
                    <a:gd name="T77" fmla="*/ 1210 h 1536"/>
                    <a:gd name="T78" fmla="*/ 850 w 1336"/>
                    <a:gd name="T79" fmla="*/ 1282 h 1536"/>
                    <a:gd name="T80" fmla="*/ 938 w 1336"/>
                    <a:gd name="T81" fmla="*/ 1348 h 1536"/>
                    <a:gd name="T82" fmla="*/ 932 w 1336"/>
                    <a:gd name="T83" fmla="*/ 1238 h 1536"/>
                    <a:gd name="T84" fmla="*/ 892 w 1336"/>
                    <a:gd name="T85" fmla="*/ 1166 h 1536"/>
                    <a:gd name="T86" fmla="*/ 804 w 1336"/>
                    <a:gd name="T87" fmla="*/ 1030 h 1536"/>
                    <a:gd name="T88" fmla="*/ 884 w 1336"/>
                    <a:gd name="T89" fmla="*/ 1104 h 1536"/>
                    <a:gd name="T90" fmla="*/ 1036 w 1336"/>
                    <a:gd name="T91" fmla="*/ 1238 h 1536"/>
                    <a:gd name="T92" fmla="*/ 1138 w 1336"/>
                    <a:gd name="T93" fmla="*/ 1282 h 1536"/>
                    <a:gd name="T94" fmla="*/ 1174 w 1336"/>
                    <a:gd name="T95" fmla="*/ 1274 h 1536"/>
                    <a:gd name="T96" fmla="*/ 1196 w 1336"/>
                    <a:gd name="T97" fmla="*/ 1272 h 1536"/>
                    <a:gd name="T98" fmla="*/ 1244 w 1336"/>
                    <a:gd name="T99" fmla="*/ 1216 h 1536"/>
                    <a:gd name="T100" fmla="*/ 1268 w 1336"/>
                    <a:gd name="T101" fmla="*/ 1184 h 1536"/>
                    <a:gd name="T102" fmla="*/ 1282 w 1336"/>
                    <a:gd name="T103" fmla="*/ 1144 h 1536"/>
                    <a:gd name="T104" fmla="*/ 1296 w 1336"/>
                    <a:gd name="T105" fmla="*/ 1124 h 1536"/>
                    <a:gd name="T106" fmla="*/ 1314 w 1336"/>
                    <a:gd name="T107" fmla="*/ 1078 h 1536"/>
                    <a:gd name="T108" fmla="*/ 1316 w 1336"/>
                    <a:gd name="T109" fmla="*/ 1054 h 1536"/>
                    <a:gd name="T110" fmla="*/ 1336 w 1336"/>
                    <a:gd name="T111" fmla="*/ 1020 h 1536"/>
                    <a:gd name="T112" fmla="*/ 662 w 1336"/>
                    <a:gd name="T113" fmla="*/ 842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36" h="1536">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4" name="Group 53"/>
              <p:cNvGrpSpPr>
                <a:grpSpLocks noChangeAspect="1"/>
              </p:cNvGrpSpPr>
              <p:nvPr/>
            </p:nvGrpSpPr>
            <p:grpSpPr>
              <a:xfrm>
                <a:off x="69" y="4273552"/>
                <a:ext cx="1192646" cy="1365250"/>
                <a:chOff x="6991351" y="2448533"/>
                <a:chExt cx="1646965" cy="1885342"/>
              </a:xfrm>
              <a:solidFill>
                <a:schemeClr val="bg2">
                  <a:lumMod val="50000"/>
                  <a:lumOff val="50000"/>
                  <a:alpha val="18000"/>
                </a:schemeClr>
              </a:solidFill>
            </p:grpSpPr>
            <p:sp>
              <p:nvSpPr>
                <p:cNvPr id="155" name="Freeform 56"/>
                <p:cNvSpPr>
                  <a:spLocks/>
                </p:cNvSpPr>
                <p:nvPr/>
              </p:nvSpPr>
              <p:spPr bwMode="auto">
                <a:xfrm>
                  <a:off x="7543643" y="2953066"/>
                  <a:ext cx="19050" cy="498475"/>
                </a:xfrm>
                <a:custGeom>
                  <a:avLst/>
                  <a:gdLst>
                    <a:gd name="T0" fmla="*/ 2 w 12"/>
                    <a:gd name="T1" fmla="*/ 314 h 314"/>
                    <a:gd name="T2" fmla="*/ 2 w 12"/>
                    <a:gd name="T3" fmla="*/ 314 h 314"/>
                    <a:gd name="T4" fmla="*/ 4 w 12"/>
                    <a:gd name="T5" fmla="*/ 314 h 314"/>
                    <a:gd name="T6" fmla="*/ 4 w 12"/>
                    <a:gd name="T7" fmla="*/ 314 h 314"/>
                    <a:gd name="T8" fmla="*/ 4 w 12"/>
                    <a:gd name="T9" fmla="*/ 296 h 314"/>
                    <a:gd name="T10" fmla="*/ 12 w 12"/>
                    <a:gd name="T11" fmla="*/ 56 h 314"/>
                    <a:gd name="T12" fmla="*/ 12 w 12"/>
                    <a:gd name="T13" fmla="*/ 56 h 314"/>
                    <a:gd name="T14" fmla="*/ 12 w 12"/>
                    <a:gd name="T15" fmla="*/ 28 h 314"/>
                    <a:gd name="T16" fmla="*/ 12 w 12"/>
                    <a:gd name="T17" fmla="*/ 28 h 314"/>
                    <a:gd name="T18" fmla="*/ 12 w 12"/>
                    <a:gd name="T19" fmla="*/ 16 h 314"/>
                    <a:gd name="T20" fmla="*/ 10 w 12"/>
                    <a:gd name="T21" fmla="*/ 6 h 314"/>
                    <a:gd name="T22" fmla="*/ 10 w 12"/>
                    <a:gd name="T23" fmla="*/ 6 h 314"/>
                    <a:gd name="T24" fmla="*/ 6 w 12"/>
                    <a:gd name="T25" fmla="*/ 0 h 314"/>
                    <a:gd name="T26" fmla="*/ 4 w 12"/>
                    <a:gd name="T27" fmla="*/ 0 h 314"/>
                    <a:gd name="T28" fmla="*/ 2 w 12"/>
                    <a:gd name="T29" fmla="*/ 2 h 314"/>
                    <a:gd name="T30" fmla="*/ 2 w 12"/>
                    <a:gd name="T31" fmla="*/ 2 h 314"/>
                    <a:gd name="T32" fmla="*/ 0 w 12"/>
                    <a:gd name="T33" fmla="*/ 10 h 314"/>
                    <a:gd name="T34" fmla="*/ 0 w 12"/>
                    <a:gd name="T35" fmla="*/ 18 h 314"/>
                    <a:gd name="T36" fmla="*/ 0 w 12"/>
                    <a:gd name="T37" fmla="*/ 18 h 314"/>
                    <a:gd name="T38" fmla="*/ 2 w 12"/>
                    <a:gd name="T39" fmla="*/ 28 h 314"/>
                    <a:gd name="T40" fmla="*/ 2 w 12"/>
                    <a:gd name="T41" fmla="*/ 42 h 314"/>
                    <a:gd name="T42" fmla="*/ 0 w 12"/>
                    <a:gd name="T43" fmla="*/ 298 h 314"/>
                    <a:gd name="T44" fmla="*/ 0 w 12"/>
                    <a:gd name="T45" fmla="*/ 298 h 314"/>
                    <a:gd name="T46" fmla="*/ 0 w 12"/>
                    <a:gd name="T47" fmla="*/ 310 h 314"/>
                    <a:gd name="T48" fmla="*/ 2 w 12"/>
                    <a:gd name="T49" fmla="*/ 314 h 314"/>
                    <a:gd name="T50" fmla="*/ 2 w 12"/>
                    <a:gd name="T51"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 h="314">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Freeform 57"/>
                <p:cNvSpPr>
                  <a:spLocks/>
                </p:cNvSpPr>
                <p:nvPr/>
              </p:nvSpPr>
              <p:spPr bwMode="auto">
                <a:xfrm>
                  <a:off x="7597775" y="335597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Freeform 58"/>
                <p:cNvSpPr>
                  <a:spLocks/>
                </p:cNvSpPr>
                <p:nvPr/>
              </p:nvSpPr>
              <p:spPr bwMode="auto">
                <a:xfrm>
                  <a:off x="7565869" y="3273742"/>
                  <a:ext cx="463550" cy="193675"/>
                </a:xfrm>
                <a:custGeom>
                  <a:avLst/>
                  <a:gdLst>
                    <a:gd name="T0" fmla="*/ 0 w 292"/>
                    <a:gd name="T1" fmla="*/ 122 h 122"/>
                    <a:gd name="T2" fmla="*/ 0 w 292"/>
                    <a:gd name="T3" fmla="*/ 122 h 122"/>
                    <a:gd name="T4" fmla="*/ 18 w 292"/>
                    <a:gd name="T5" fmla="*/ 116 h 122"/>
                    <a:gd name="T6" fmla="*/ 254 w 292"/>
                    <a:gd name="T7" fmla="*/ 20 h 122"/>
                    <a:gd name="T8" fmla="*/ 254 w 292"/>
                    <a:gd name="T9" fmla="*/ 20 h 122"/>
                    <a:gd name="T10" fmla="*/ 268 w 292"/>
                    <a:gd name="T11" fmla="*/ 14 h 122"/>
                    <a:gd name="T12" fmla="*/ 278 w 292"/>
                    <a:gd name="T13" fmla="*/ 12 h 122"/>
                    <a:gd name="T14" fmla="*/ 278 w 292"/>
                    <a:gd name="T15" fmla="*/ 12 h 122"/>
                    <a:gd name="T16" fmla="*/ 284 w 292"/>
                    <a:gd name="T17" fmla="*/ 10 h 122"/>
                    <a:gd name="T18" fmla="*/ 292 w 292"/>
                    <a:gd name="T19" fmla="*/ 6 h 122"/>
                    <a:gd name="T20" fmla="*/ 292 w 292"/>
                    <a:gd name="T21" fmla="*/ 6 h 122"/>
                    <a:gd name="T22" fmla="*/ 292 w 292"/>
                    <a:gd name="T23" fmla="*/ 4 h 122"/>
                    <a:gd name="T24" fmla="*/ 292 w 292"/>
                    <a:gd name="T25" fmla="*/ 2 h 122"/>
                    <a:gd name="T26" fmla="*/ 286 w 292"/>
                    <a:gd name="T27" fmla="*/ 0 h 122"/>
                    <a:gd name="T28" fmla="*/ 286 w 292"/>
                    <a:gd name="T29" fmla="*/ 0 h 122"/>
                    <a:gd name="T30" fmla="*/ 274 w 292"/>
                    <a:gd name="T31" fmla="*/ 2 h 122"/>
                    <a:gd name="T32" fmla="*/ 264 w 292"/>
                    <a:gd name="T33" fmla="*/ 6 h 122"/>
                    <a:gd name="T34" fmla="*/ 264 w 292"/>
                    <a:gd name="T35" fmla="*/ 6 h 122"/>
                    <a:gd name="T36" fmla="*/ 238 w 292"/>
                    <a:gd name="T37" fmla="*/ 16 h 122"/>
                    <a:gd name="T38" fmla="*/ 16 w 292"/>
                    <a:gd name="T39" fmla="*/ 112 h 122"/>
                    <a:gd name="T40" fmla="*/ 16 w 292"/>
                    <a:gd name="T41" fmla="*/ 112 h 122"/>
                    <a:gd name="T42" fmla="*/ 0 w 292"/>
                    <a:gd name="T43" fmla="*/ 120 h 122"/>
                    <a:gd name="T44" fmla="*/ 0 w 292"/>
                    <a:gd name="T45" fmla="*/ 120 h 122"/>
                    <a:gd name="T46" fmla="*/ 0 w 292"/>
                    <a:gd name="T47" fmla="*/ 120 h 122"/>
                    <a:gd name="T48" fmla="*/ 0 w 292"/>
                    <a:gd name="T49" fmla="*/ 120 h 122"/>
                    <a:gd name="T50" fmla="*/ 0 w 292"/>
                    <a:gd name="T51" fmla="*/ 122 h 122"/>
                    <a:gd name="T52" fmla="*/ 0 w 292"/>
                    <a:gd name="T53"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2" h="122">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Freeform 59"/>
                <p:cNvSpPr>
                  <a:spLocks noEditPoints="1"/>
                </p:cNvSpPr>
                <p:nvPr/>
              </p:nvSpPr>
              <p:spPr bwMode="auto">
                <a:xfrm>
                  <a:off x="6991351" y="2448533"/>
                  <a:ext cx="1646965" cy="1885342"/>
                </a:xfrm>
                <a:custGeom>
                  <a:avLst/>
                  <a:gdLst>
                    <a:gd name="T0" fmla="*/ 1212 w 1216"/>
                    <a:gd name="T1" fmla="*/ 748 h 1392"/>
                    <a:gd name="T2" fmla="*/ 1174 w 1216"/>
                    <a:gd name="T3" fmla="*/ 708 h 1392"/>
                    <a:gd name="T4" fmla="*/ 850 w 1216"/>
                    <a:gd name="T5" fmla="*/ 674 h 1392"/>
                    <a:gd name="T6" fmla="*/ 410 w 1216"/>
                    <a:gd name="T7" fmla="*/ 830 h 1392"/>
                    <a:gd name="T8" fmla="*/ 392 w 1216"/>
                    <a:gd name="T9" fmla="*/ 836 h 1392"/>
                    <a:gd name="T10" fmla="*/ 400 w 1216"/>
                    <a:gd name="T11" fmla="*/ 812 h 1392"/>
                    <a:gd name="T12" fmla="*/ 408 w 1216"/>
                    <a:gd name="T13" fmla="*/ 796 h 1392"/>
                    <a:gd name="T14" fmla="*/ 398 w 1216"/>
                    <a:gd name="T15" fmla="*/ 784 h 1392"/>
                    <a:gd name="T16" fmla="*/ 396 w 1216"/>
                    <a:gd name="T17" fmla="*/ 776 h 1392"/>
                    <a:gd name="T18" fmla="*/ 390 w 1216"/>
                    <a:gd name="T19" fmla="*/ 770 h 1392"/>
                    <a:gd name="T20" fmla="*/ 380 w 1216"/>
                    <a:gd name="T21" fmla="*/ 766 h 1392"/>
                    <a:gd name="T22" fmla="*/ 374 w 1216"/>
                    <a:gd name="T23" fmla="*/ 768 h 1392"/>
                    <a:gd name="T24" fmla="*/ 356 w 1216"/>
                    <a:gd name="T25" fmla="*/ 768 h 1392"/>
                    <a:gd name="T26" fmla="*/ 348 w 1216"/>
                    <a:gd name="T27" fmla="*/ 782 h 1392"/>
                    <a:gd name="T28" fmla="*/ 330 w 1216"/>
                    <a:gd name="T29" fmla="*/ 774 h 1392"/>
                    <a:gd name="T30" fmla="*/ 310 w 1216"/>
                    <a:gd name="T31" fmla="*/ 308 h 1392"/>
                    <a:gd name="T32" fmla="*/ 164 w 1216"/>
                    <a:gd name="T33" fmla="*/ 22 h 1392"/>
                    <a:gd name="T34" fmla="*/ 90 w 1216"/>
                    <a:gd name="T35" fmla="*/ 0 h 1392"/>
                    <a:gd name="T36" fmla="*/ 76 w 1216"/>
                    <a:gd name="T37" fmla="*/ 14 h 1392"/>
                    <a:gd name="T38" fmla="*/ 0 w 1216"/>
                    <a:gd name="T39" fmla="*/ 650 h 1392"/>
                    <a:gd name="T40" fmla="*/ 0 w 1216"/>
                    <a:gd name="T41" fmla="*/ 692 h 1392"/>
                    <a:gd name="T42" fmla="*/ 22 w 1216"/>
                    <a:gd name="T43" fmla="*/ 1096 h 1392"/>
                    <a:gd name="T44" fmla="*/ 120 w 1216"/>
                    <a:gd name="T45" fmla="*/ 1036 h 1392"/>
                    <a:gd name="T46" fmla="*/ 228 w 1216"/>
                    <a:gd name="T47" fmla="*/ 952 h 1392"/>
                    <a:gd name="T48" fmla="*/ 154 w 1216"/>
                    <a:gd name="T49" fmla="*/ 1044 h 1392"/>
                    <a:gd name="T50" fmla="*/ 122 w 1216"/>
                    <a:gd name="T51" fmla="*/ 1102 h 1392"/>
                    <a:gd name="T52" fmla="*/ 76 w 1216"/>
                    <a:gd name="T53" fmla="*/ 1188 h 1392"/>
                    <a:gd name="T54" fmla="*/ 118 w 1216"/>
                    <a:gd name="T55" fmla="*/ 1216 h 1392"/>
                    <a:gd name="T56" fmla="*/ 178 w 1216"/>
                    <a:gd name="T57" fmla="*/ 1142 h 1392"/>
                    <a:gd name="T58" fmla="*/ 222 w 1216"/>
                    <a:gd name="T59" fmla="*/ 1090 h 1392"/>
                    <a:gd name="T60" fmla="*/ 278 w 1216"/>
                    <a:gd name="T61" fmla="*/ 988 h 1392"/>
                    <a:gd name="T62" fmla="*/ 296 w 1216"/>
                    <a:gd name="T63" fmla="*/ 960 h 1392"/>
                    <a:gd name="T64" fmla="*/ 244 w 1216"/>
                    <a:gd name="T65" fmla="*/ 1120 h 1392"/>
                    <a:gd name="T66" fmla="*/ 224 w 1216"/>
                    <a:gd name="T67" fmla="*/ 1234 h 1392"/>
                    <a:gd name="T68" fmla="*/ 232 w 1216"/>
                    <a:gd name="T69" fmla="*/ 1330 h 1392"/>
                    <a:gd name="T70" fmla="*/ 248 w 1216"/>
                    <a:gd name="T71" fmla="*/ 1354 h 1392"/>
                    <a:gd name="T72" fmla="*/ 262 w 1216"/>
                    <a:gd name="T73" fmla="*/ 1368 h 1392"/>
                    <a:gd name="T74" fmla="*/ 282 w 1216"/>
                    <a:gd name="T75" fmla="*/ 1390 h 1392"/>
                    <a:gd name="T76" fmla="*/ 338 w 1216"/>
                    <a:gd name="T77" fmla="*/ 1388 h 1392"/>
                    <a:gd name="T78" fmla="*/ 388 w 1216"/>
                    <a:gd name="T79" fmla="*/ 1390 h 1392"/>
                    <a:gd name="T80" fmla="*/ 412 w 1216"/>
                    <a:gd name="T81" fmla="*/ 1386 h 1392"/>
                    <a:gd name="T82" fmla="*/ 428 w 1216"/>
                    <a:gd name="T83" fmla="*/ 1392 h 1392"/>
                    <a:gd name="T84" fmla="*/ 450 w 1216"/>
                    <a:gd name="T85" fmla="*/ 1392 h 1392"/>
                    <a:gd name="T86" fmla="*/ 474 w 1216"/>
                    <a:gd name="T87" fmla="*/ 1380 h 1392"/>
                    <a:gd name="T88" fmla="*/ 496 w 1216"/>
                    <a:gd name="T89" fmla="*/ 1380 h 1392"/>
                    <a:gd name="T90" fmla="*/ 526 w 1216"/>
                    <a:gd name="T91" fmla="*/ 1374 h 1392"/>
                    <a:gd name="T92" fmla="*/ 598 w 1216"/>
                    <a:gd name="T93" fmla="*/ 1314 h 1392"/>
                    <a:gd name="T94" fmla="*/ 616 w 1216"/>
                    <a:gd name="T95" fmla="*/ 1292 h 1392"/>
                    <a:gd name="T96" fmla="*/ 630 w 1216"/>
                    <a:gd name="T97" fmla="*/ 1178 h 1392"/>
                    <a:gd name="T98" fmla="*/ 608 w 1216"/>
                    <a:gd name="T99" fmla="*/ 1104 h 1392"/>
                    <a:gd name="T100" fmla="*/ 714 w 1216"/>
                    <a:gd name="T101" fmla="*/ 1124 h 1392"/>
                    <a:gd name="T102" fmla="*/ 866 w 1216"/>
                    <a:gd name="T103" fmla="*/ 1120 h 1392"/>
                    <a:gd name="T104" fmla="*/ 1044 w 1216"/>
                    <a:gd name="T105" fmla="*/ 966 h 1392"/>
                    <a:gd name="T106" fmla="*/ 1210 w 1216"/>
                    <a:gd name="T107" fmla="*/ 784 h 1392"/>
                    <a:gd name="T108" fmla="*/ 382 w 1216"/>
                    <a:gd name="T109" fmla="*/ 776 h 1392"/>
                    <a:gd name="T110" fmla="*/ 382 w 1216"/>
                    <a:gd name="T111" fmla="*/ 776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16" h="1392">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45" name="Group 58"/>
              <p:cNvGrpSpPr>
                <a:grpSpLocks noChangeAspect="1"/>
              </p:cNvGrpSpPr>
              <p:nvPr/>
            </p:nvGrpSpPr>
            <p:grpSpPr>
              <a:xfrm>
                <a:off x="7366653" y="-16"/>
                <a:ext cx="1266631" cy="990597"/>
                <a:chOff x="5410249" y="5114925"/>
                <a:chExt cx="1558925" cy="1219200"/>
              </a:xfrm>
              <a:solidFill>
                <a:schemeClr val="bg2">
                  <a:lumMod val="50000"/>
                  <a:lumOff val="50000"/>
                  <a:alpha val="18000"/>
                </a:schemeClr>
              </a:solidFill>
            </p:grpSpPr>
            <p:sp>
              <p:nvSpPr>
                <p:cNvPr id="151" name="Freeform 63"/>
                <p:cNvSpPr>
                  <a:spLocks/>
                </p:cNvSpPr>
                <p:nvPr/>
              </p:nvSpPr>
              <p:spPr bwMode="auto">
                <a:xfrm>
                  <a:off x="5819775" y="5114925"/>
                  <a:ext cx="228600" cy="231775"/>
                </a:xfrm>
                <a:custGeom>
                  <a:avLst/>
                  <a:gdLst>
                    <a:gd name="T0" fmla="*/ 144 w 144"/>
                    <a:gd name="T1" fmla="*/ 146 h 146"/>
                    <a:gd name="T2" fmla="*/ 144 w 144"/>
                    <a:gd name="T3" fmla="*/ 146 h 146"/>
                    <a:gd name="T4" fmla="*/ 144 w 144"/>
                    <a:gd name="T5" fmla="*/ 146 h 146"/>
                    <a:gd name="T6" fmla="*/ 144 w 144"/>
                    <a:gd name="T7" fmla="*/ 146 h 146"/>
                    <a:gd name="T8" fmla="*/ 132 w 144"/>
                    <a:gd name="T9" fmla="*/ 132 h 146"/>
                    <a:gd name="T10" fmla="*/ 32 w 144"/>
                    <a:gd name="T11" fmla="*/ 22 h 146"/>
                    <a:gd name="T12" fmla="*/ 32 w 144"/>
                    <a:gd name="T13" fmla="*/ 22 h 146"/>
                    <a:gd name="T14" fmla="*/ 18 w 144"/>
                    <a:gd name="T15" fmla="*/ 4 h 146"/>
                    <a:gd name="T16" fmla="*/ 18 w 144"/>
                    <a:gd name="T17" fmla="*/ 4 h 146"/>
                    <a:gd name="T18" fmla="*/ 12 w 144"/>
                    <a:gd name="T19" fmla="*/ 2 h 146"/>
                    <a:gd name="T20" fmla="*/ 8 w 144"/>
                    <a:gd name="T21" fmla="*/ 0 h 146"/>
                    <a:gd name="T22" fmla="*/ 8 w 144"/>
                    <a:gd name="T23" fmla="*/ 0 h 146"/>
                    <a:gd name="T24" fmla="*/ 0 w 144"/>
                    <a:gd name="T25" fmla="*/ 0 h 146"/>
                    <a:gd name="T26" fmla="*/ 0 w 144"/>
                    <a:gd name="T27" fmla="*/ 0 h 146"/>
                    <a:gd name="T28" fmla="*/ 6 w 144"/>
                    <a:gd name="T29" fmla="*/ 4 h 146"/>
                    <a:gd name="T30" fmla="*/ 6 w 144"/>
                    <a:gd name="T31" fmla="*/ 4 h 146"/>
                    <a:gd name="T32" fmla="*/ 22 w 144"/>
                    <a:gd name="T33" fmla="*/ 18 h 146"/>
                    <a:gd name="T34" fmla="*/ 130 w 144"/>
                    <a:gd name="T35" fmla="*/ 136 h 146"/>
                    <a:gd name="T36" fmla="*/ 130 w 144"/>
                    <a:gd name="T37" fmla="*/ 136 h 146"/>
                    <a:gd name="T38" fmla="*/ 144 w 144"/>
                    <a:gd name="T39" fmla="*/ 146 h 146"/>
                    <a:gd name="T40" fmla="*/ 144 w 144"/>
                    <a:gd name="T41"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46">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64"/>
                <p:cNvSpPr>
                  <a:spLocks/>
                </p:cNvSpPr>
                <p:nvPr/>
              </p:nvSpPr>
              <p:spPr bwMode="auto">
                <a:xfrm>
                  <a:off x="6051550" y="53530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Freeform 65"/>
                <p:cNvSpPr>
                  <a:spLocks/>
                </p:cNvSpPr>
                <p:nvPr/>
              </p:nvSpPr>
              <p:spPr bwMode="auto">
                <a:xfrm>
                  <a:off x="6061075" y="5114925"/>
                  <a:ext cx="104775" cy="228600"/>
                </a:xfrm>
                <a:custGeom>
                  <a:avLst/>
                  <a:gdLst>
                    <a:gd name="T0" fmla="*/ 2 w 66"/>
                    <a:gd name="T1" fmla="*/ 144 h 144"/>
                    <a:gd name="T2" fmla="*/ 2 w 66"/>
                    <a:gd name="T3" fmla="*/ 144 h 144"/>
                    <a:gd name="T4" fmla="*/ 10 w 66"/>
                    <a:gd name="T5" fmla="*/ 130 h 144"/>
                    <a:gd name="T6" fmla="*/ 62 w 66"/>
                    <a:gd name="T7" fmla="*/ 14 h 144"/>
                    <a:gd name="T8" fmla="*/ 62 w 66"/>
                    <a:gd name="T9" fmla="*/ 14 h 144"/>
                    <a:gd name="T10" fmla="*/ 66 w 66"/>
                    <a:gd name="T11" fmla="*/ 4 h 144"/>
                    <a:gd name="T12" fmla="*/ 66 w 66"/>
                    <a:gd name="T13" fmla="*/ 2 h 144"/>
                    <a:gd name="T14" fmla="*/ 66 w 66"/>
                    <a:gd name="T15" fmla="*/ 0 h 144"/>
                    <a:gd name="T16" fmla="*/ 66 w 66"/>
                    <a:gd name="T17" fmla="*/ 0 h 144"/>
                    <a:gd name="T18" fmla="*/ 62 w 66"/>
                    <a:gd name="T19" fmla="*/ 4 h 144"/>
                    <a:gd name="T20" fmla="*/ 56 w 66"/>
                    <a:gd name="T21" fmla="*/ 14 h 144"/>
                    <a:gd name="T22" fmla="*/ 6 w 66"/>
                    <a:gd name="T23" fmla="*/ 128 h 144"/>
                    <a:gd name="T24" fmla="*/ 6 w 66"/>
                    <a:gd name="T25" fmla="*/ 128 h 144"/>
                    <a:gd name="T26" fmla="*/ 0 w 66"/>
                    <a:gd name="T27" fmla="*/ 144 h 144"/>
                    <a:gd name="T28" fmla="*/ 0 w 66"/>
                    <a:gd name="T29" fmla="*/ 144 h 144"/>
                    <a:gd name="T30" fmla="*/ 0 w 66"/>
                    <a:gd name="T31" fmla="*/ 144 h 144"/>
                    <a:gd name="T32" fmla="*/ 0 w 66"/>
                    <a:gd name="T33" fmla="*/ 144 h 144"/>
                    <a:gd name="T34" fmla="*/ 2 w 66"/>
                    <a:gd name="T35" fmla="*/ 144 h 144"/>
                    <a:gd name="T36" fmla="*/ 2 w 66"/>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4">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Freeform 66"/>
                <p:cNvSpPr>
                  <a:spLocks noEditPoints="1"/>
                </p:cNvSpPr>
                <p:nvPr/>
              </p:nvSpPr>
              <p:spPr bwMode="auto">
                <a:xfrm>
                  <a:off x="5410249" y="5114925"/>
                  <a:ext cx="1558925" cy="1219200"/>
                </a:xfrm>
                <a:custGeom>
                  <a:avLst/>
                  <a:gdLst>
                    <a:gd name="T0" fmla="*/ 604 w 982"/>
                    <a:gd name="T1" fmla="*/ 146 h 768"/>
                    <a:gd name="T2" fmla="*/ 588 w 982"/>
                    <a:gd name="T3" fmla="*/ 156 h 768"/>
                    <a:gd name="T4" fmla="*/ 572 w 982"/>
                    <a:gd name="T5" fmla="*/ 144 h 768"/>
                    <a:gd name="T6" fmla="*/ 560 w 982"/>
                    <a:gd name="T7" fmla="*/ 146 h 768"/>
                    <a:gd name="T8" fmla="*/ 550 w 982"/>
                    <a:gd name="T9" fmla="*/ 152 h 768"/>
                    <a:gd name="T10" fmla="*/ 542 w 982"/>
                    <a:gd name="T11" fmla="*/ 182 h 768"/>
                    <a:gd name="T12" fmla="*/ 346 w 982"/>
                    <a:gd name="T13" fmla="*/ 0 h 768"/>
                    <a:gd name="T14" fmla="*/ 44 w 982"/>
                    <a:gd name="T15" fmla="*/ 62 h 768"/>
                    <a:gd name="T16" fmla="*/ 76 w 982"/>
                    <a:gd name="T17" fmla="*/ 92 h 768"/>
                    <a:gd name="T18" fmla="*/ 110 w 982"/>
                    <a:gd name="T19" fmla="*/ 124 h 768"/>
                    <a:gd name="T20" fmla="*/ 126 w 982"/>
                    <a:gd name="T21" fmla="*/ 160 h 768"/>
                    <a:gd name="T22" fmla="*/ 146 w 982"/>
                    <a:gd name="T23" fmla="*/ 188 h 768"/>
                    <a:gd name="T24" fmla="*/ 166 w 982"/>
                    <a:gd name="T25" fmla="*/ 220 h 768"/>
                    <a:gd name="T26" fmla="*/ 206 w 982"/>
                    <a:gd name="T27" fmla="*/ 270 h 768"/>
                    <a:gd name="T28" fmla="*/ 322 w 982"/>
                    <a:gd name="T29" fmla="*/ 280 h 768"/>
                    <a:gd name="T30" fmla="*/ 294 w 982"/>
                    <a:gd name="T31" fmla="*/ 348 h 768"/>
                    <a:gd name="T32" fmla="*/ 256 w 982"/>
                    <a:gd name="T33" fmla="*/ 484 h 768"/>
                    <a:gd name="T34" fmla="*/ 282 w 982"/>
                    <a:gd name="T35" fmla="*/ 514 h 768"/>
                    <a:gd name="T36" fmla="*/ 312 w 982"/>
                    <a:gd name="T37" fmla="*/ 550 h 768"/>
                    <a:gd name="T38" fmla="*/ 330 w 982"/>
                    <a:gd name="T39" fmla="*/ 570 h 768"/>
                    <a:gd name="T40" fmla="*/ 350 w 982"/>
                    <a:gd name="T41" fmla="*/ 598 h 768"/>
                    <a:gd name="T42" fmla="*/ 378 w 982"/>
                    <a:gd name="T43" fmla="*/ 616 h 768"/>
                    <a:gd name="T44" fmla="*/ 354 w 982"/>
                    <a:gd name="T45" fmla="*/ 684 h 768"/>
                    <a:gd name="T46" fmla="*/ 338 w 982"/>
                    <a:gd name="T47" fmla="*/ 754 h 768"/>
                    <a:gd name="T48" fmla="*/ 378 w 982"/>
                    <a:gd name="T49" fmla="*/ 758 h 768"/>
                    <a:gd name="T50" fmla="*/ 414 w 982"/>
                    <a:gd name="T51" fmla="*/ 660 h 768"/>
                    <a:gd name="T52" fmla="*/ 456 w 982"/>
                    <a:gd name="T53" fmla="*/ 662 h 768"/>
                    <a:gd name="T54" fmla="*/ 474 w 982"/>
                    <a:gd name="T55" fmla="*/ 652 h 768"/>
                    <a:gd name="T56" fmla="*/ 504 w 982"/>
                    <a:gd name="T57" fmla="*/ 652 h 768"/>
                    <a:gd name="T58" fmla="*/ 530 w 982"/>
                    <a:gd name="T59" fmla="*/ 582 h 768"/>
                    <a:gd name="T60" fmla="*/ 560 w 982"/>
                    <a:gd name="T61" fmla="*/ 332 h 768"/>
                    <a:gd name="T62" fmla="*/ 568 w 982"/>
                    <a:gd name="T63" fmla="*/ 306 h 768"/>
                    <a:gd name="T64" fmla="*/ 586 w 982"/>
                    <a:gd name="T65" fmla="*/ 428 h 768"/>
                    <a:gd name="T66" fmla="*/ 636 w 982"/>
                    <a:gd name="T67" fmla="*/ 484 h 768"/>
                    <a:gd name="T68" fmla="*/ 628 w 982"/>
                    <a:gd name="T69" fmla="*/ 376 h 768"/>
                    <a:gd name="T70" fmla="*/ 612 w 982"/>
                    <a:gd name="T71" fmla="*/ 288 h 768"/>
                    <a:gd name="T72" fmla="*/ 678 w 982"/>
                    <a:gd name="T73" fmla="*/ 454 h 768"/>
                    <a:gd name="T74" fmla="*/ 762 w 982"/>
                    <a:gd name="T75" fmla="*/ 592 h 768"/>
                    <a:gd name="T76" fmla="*/ 790 w 982"/>
                    <a:gd name="T77" fmla="*/ 602 h 768"/>
                    <a:gd name="T78" fmla="*/ 820 w 982"/>
                    <a:gd name="T79" fmla="*/ 598 h 768"/>
                    <a:gd name="T80" fmla="*/ 842 w 982"/>
                    <a:gd name="T81" fmla="*/ 590 h 768"/>
                    <a:gd name="T82" fmla="*/ 886 w 982"/>
                    <a:gd name="T83" fmla="*/ 598 h 768"/>
                    <a:gd name="T84" fmla="*/ 958 w 982"/>
                    <a:gd name="T85" fmla="*/ 668 h 768"/>
                    <a:gd name="T86" fmla="*/ 964 w 982"/>
                    <a:gd name="T87" fmla="*/ 616 h 768"/>
                    <a:gd name="T88" fmla="*/ 920 w 982"/>
                    <a:gd name="T89" fmla="*/ 576 h 768"/>
                    <a:gd name="T90" fmla="*/ 894 w 982"/>
                    <a:gd name="T91" fmla="*/ 516 h 768"/>
                    <a:gd name="T92" fmla="*/ 920 w 982"/>
                    <a:gd name="T93" fmla="*/ 500 h 768"/>
                    <a:gd name="T94" fmla="*/ 920 w 982"/>
                    <a:gd name="T95" fmla="*/ 460 h 768"/>
                    <a:gd name="T96" fmla="*/ 950 w 982"/>
                    <a:gd name="T97" fmla="*/ 436 h 768"/>
                    <a:gd name="T98" fmla="*/ 956 w 982"/>
                    <a:gd name="T99" fmla="*/ 388 h 768"/>
                    <a:gd name="T100" fmla="*/ 934 w 982"/>
                    <a:gd name="T101" fmla="*/ 318 h 768"/>
                    <a:gd name="T102" fmla="*/ 866 w 982"/>
                    <a:gd name="T103" fmla="*/ 238 h 768"/>
                    <a:gd name="T104" fmla="*/ 914 w 982"/>
                    <a:gd name="T105" fmla="*/ 178 h 768"/>
                    <a:gd name="T106" fmla="*/ 958 w 982"/>
                    <a:gd name="T107" fmla="*/ 118 h 768"/>
                    <a:gd name="T108" fmla="*/ 970 w 982"/>
                    <a:gd name="T109" fmla="*/ 78 h 768"/>
                    <a:gd name="T110" fmla="*/ 970 w 982"/>
                    <a:gd name="T111" fmla="*/ 38 h 768"/>
                    <a:gd name="T112" fmla="*/ 978 w 982"/>
                    <a:gd name="T113" fmla="*/ 14 h 768"/>
                    <a:gd name="T114" fmla="*/ 562 w 982"/>
                    <a:gd name="T115" fmla="*/ 15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2" h="768">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6" name="Group 63"/>
              <p:cNvGrpSpPr>
                <a:grpSpLocks noChangeAspect="1"/>
              </p:cNvGrpSpPr>
              <p:nvPr/>
            </p:nvGrpSpPr>
            <p:grpSpPr>
              <a:xfrm>
                <a:off x="8324137" y="990588"/>
                <a:ext cx="819855" cy="1066798"/>
                <a:chOff x="7315200" y="5334000"/>
                <a:chExt cx="1054100" cy="1371600"/>
              </a:xfrm>
              <a:solidFill>
                <a:schemeClr val="bg2">
                  <a:lumMod val="50000"/>
                  <a:lumOff val="50000"/>
                  <a:alpha val="18000"/>
                </a:schemeClr>
              </a:solidFill>
            </p:grpSpPr>
            <p:sp>
              <p:nvSpPr>
                <p:cNvPr id="147"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03B7D37B-B783-42BE-8FA9-627DA98E2B66}" type="datetimeFigureOut">
              <a:rPr lang="en-US" smtClean="0"/>
              <a:t>3/14/2018</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lumMod val="75000"/>
                    <a:lumOff val="25000"/>
                  </a:schemeClr>
                </a:solidFill>
              </a:defRPr>
            </a:lvl1pPr>
          </a:lstStyle>
          <a:p>
            <a:fld id="{6706BA31-CF42-4CE3-99A4-1A12C3FDFE9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57200" rtl="0" eaLnBrk="1" latinLnBrk="0" hangingPunct="1">
        <a:spcBef>
          <a:spcPct val="0"/>
        </a:spcBef>
        <a:buNone/>
        <a:defRPr sz="3200" kern="1200">
          <a:solidFill>
            <a:schemeClr val="tx1">
              <a:lumMod val="75000"/>
              <a:lumOff val="25000"/>
            </a:schemeClr>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0" y="0"/>
            <a:ext cx="9144000" cy="6858000"/>
          </a:xfrm>
          <a:prstGeom prst="rect">
            <a:avLst/>
          </a:prstGeom>
          <a:solidFill>
            <a:srgbClr val="08A1D9"/>
          </a:solidFill>
          <a:ln w="25400" cap="flat" cmpd="sng" algn="ctr">
            <a:solidFill>
              <a:srgbClr val="08A1D9">
                <a:shade val="50000"/>
              </a:srgbClr>
            </a:solidFill>
            <a:prstDash val="solid"/>
          </a:ln>
          <a:effectLst/>
        </p:spPr>
        <p:txBody>
          <a:bodyPr rtlCol="0" anchor="ctr"/>
          <a:lstStyle/>
          <a:p>
            <a:pPr algn="ctr">
              <a:defRPr/>
            </a:pPr>
            <a:r>
              <a:rPr lang="en-US" sz="5400" b="1" kern="0" cap="all" dirty="0">
                <a:solidFill>
                  <a:srgbClr val="FF0000"/>
                </a:solidFill>
                <a:latin typeface="Franklin Gothic Book"/>
              </a:rPr>
              <a:t>Pathophysiology</a:t>
            </a:r>
          </a:p>
          <a:p>
            <a:pPr algn="ctr">
              <a:defRPr/>
            </a:pPr>
            <a:endParaRPr lang="en-US" sz="5400" b="1" kern="0" cap="all" dirty="0">
              <a:solidFill>
                <a:srgbClr val="FF0000"/>
              </a:solidFill>
              <a:latin typeface="Franklin Gothic Book"/>
            </a:endParaRPr>
          </a:p>
          <a:p>
            <a:pPr algn="ctr">
              <a:defRPr/>
            </a:pPr>
            <a:r>
              <a:rPr lang="en-US" sz="4800" kern="0" dirty="0" err="1">
                <a:solidFill>
                  <a:srgbClr val="FFFFFF"/>
                </a:solidFill>
                <a:latin typeface="Times New Roman" panose="02020603050405020304" pitchFamily="18" charset="0"/>
                <a:cs typeface="Times New Roman" panose="02020603050405020304" pitchFamily="18" charset="0"/>
              </a:rPr>
              <a:t>Dr.Wasfi</a:t>
            </a:r>
            <a:r>
              <a:rPr lang="en-US" sz="4800" kern="0" dirty="0">
                <a:solidFill>
                  <a:srgbClr val="FFFFFF"/>
                </a:solidFill>
                <a:latin typeface="Times New Roman" panose="02020603050405020304" pitchFamily="18" charset="0"/>
                <a:cs typeface="Times New Roman" panose="02020603050405020304" pitchFamily="18" charset="0"/>
              </a:rPr>
              <a:t> </a:t>
            </a:r>
            <a:r>
              <a:rPr lang="en-US" sz="4800" kern="0" dirty="0" err="1">
                <a:solidFill>
                  <a:srgbClr val="FFFFFF"/>
                </a:solidFill>
                <a:latin typeface="Times New Roman" panose="02020603050405020304" pitchFamily="18" charset="0"/>
                <a:cs typeface="Times New Roman" panose="02020603050405020304" pitchFamily="18" charset="0"/>
              </a:rPr>
              <a:t>Dhahir</a:t>
            </a:r>
            <a:r>
              <a:rPr lang="en-US" sz="4800" kern="0" dirty="0">
                <a:solidFill>
                  <a:srgbClr val="FFFFFF"/>
                </a:solidFill>
                <a:latin typeface="Times New Roman" panose="02020603050405020304" pitchFamily="18" charset="0"/>
                <a:cs typeface="Times New Roman" panose="02020603050405020304" pitchFamily="18" charset="0"/>
              </a:rPr>
              <a:t> </a:t>
            </a:r>
            <a:r>
              <a:rPr lang="en-US" sz="4800" kern="0" dirty="0" err="1">
                <a:solidFill>
                  <a:srgbClr val="FFFFFF"/>
                </a:solidFill>
                <a:latin typeface="Times New Roman" panose="02020603050405020304" pitchFamily="18" charset="0"/>
                <a:cs typeface="Times New Roman" panose="02020603050405020304" pitchFamily="18" charset="0"/>
              </a:rPr>
              <a:t>Abid</a:t>
            </a:r>
            <a:r>
              <a:rPr lang="en-US" sz="4800" kern="0" dirty="0">
                <a:solidFill>
                  <a:srgbClr val="FFFFFF"/>
                </a:solidFill>
                <a:latin typeface="Times New Roman" panose="02020603050405020304" pitchFamily="18" charset="0"/>
                <a:cs typeface="Times New Roman" panose="02020603050405020304" pitchFamily="18" charset="0"/>
              </a:rPr>
              <a:t> Ali</a:t>
            </a:r>
          </a:p>
          <a:p>
            <a:pPr algn="ctr">
              <a:defRPr/>
            </a:pPr>
            <a:endParaRPr lang="en-US" sz="4800" kern="0" dirty="0">
              <a:solidFill>
                <a:srgbClr val="FFFFFF"/>
              </a:solidFill>
              <a:latin typeface="Times New Roman" panose="02020603050405020304" pitchFamily="18" charset="0"/>
              <a:cs typeface="Times New Roman" panose="02020603050405020304" pitchFamily="18" charset="0"/>
            </a:endParaRPr>
          </a:p>
          <a:p>
            <a:pPr algn="ctr">
              <a:defRPr/>
            </a:pPr>
            <a:r>
              <a:rPr lang="en-US" sz="2000" b="1" kern="0" dirty="0">
                <a:solidFill>
                  <a:srgbClr val="FFFFFF"/>
                </a:solidFill>
                <a:latin typeface="Times New Roman" panose="02020603050405020304" pitchFamily="18" charset="0"/>
                <a:cs typeface="Times New Roman" panose="02020603050405020304" pitchFamily="18" charset="0"/>
              </a:rPr>
              <a:t>Department of medical sciences –College of Nursing –</a:t>
            </a:r>
          </a:p>
          <a:p>
            <a:pPr algn="ctr">
              <a:defRPr/>
            </a:pPr>
            <a:r>
              <a:rPr lang="en-US" sz="2000" b="1" kern="0" dirty="0">
                <a:solidFill>
                  <a:srgbClr val="FFFFFF"/>
                </a:solidFill>
                <a:latin typeface="Times New Roman" panose="02020603050405020304" pitchFamily="18" charset="0"/>
                <a:cs typeface="Times New Roman" panose="02020603050405020304" pitchFamily="18" charset="0"/>
              </a:rPr>
              <a:t>University of Basrah  </a:t>
            </a:r>
          </a:p>
        </p:txBody>
      </p:sp>
    </p:spTree>
    <p:extLst>
      <p:ext uri="{BB962C8B-B14F-4D97-AF65-F5344CB8AC3E}">
        <p14:creationId xmlns:p14="http://schemas.microsoft.com/office/powerpoint/2010/main" val="3469479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9144000" cy="6852132"/>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lnSpc>
                <a:spcPct val="115000"/>
              </a:lnSpc>
              <a:spcAft>
                <a:spcPts val="1000"/>
              </a:spcAft>
            </a:pPr>
            <a:r>
              <a:rPr lang="en-US" sz="3600" b="1" dirty="0">
                <a:solidFill>
                  <a:srgbClr val="FF0000"/>
                </a:solidFill>
                <a:latin typeface="Times New Roman"/>
                <a:ea typeface="Calibri"/>
                <a:cs typeface="Arial"/>
              </a:rPr>
              <a:t>Thrombosis</a:t>
            </a:r>
            <a:endParaRPr lang="en-US" sz="3600" dirty="0">
              <a:solidFill>
                <a:srgbClr val="FF0000"/>
              </a:solidFill>
              <a:ea typeface="Calibri"/>
              <a:cs typeface="Arial"/>
            </a:endParaRPr>
          </a:p>
          <a:p>
            <a:pPr>
              <a:lnSpc>
                <a:spcPct val="115000"/>
              </a:lnSpc>
              <a:spcAft>
                <a:spcPts val="1000"/>
              </a:spcAft>
            </a:pPr>
            <a:r>
              <a:rPr lang="en-US" sz="2400" b="1" dirty="0">
                <a:solidFill>
                  <a:srgbClr val="0070C0"/>
                </a:solidFill>
                <a:latin typeface="Times New Roman"/>
                <a:ea typeface="Calibri"/>
                <a:cs typeface="Arial"/>
              </a:rPr>
              <a:t>Systemic Thromboembolism</a:t>
            </a:r>
            <a:endParaRPr lang="en-US" sz="2400" dirty="0">
              <a:solidFill>
                <a:srgbClr val="0070C0"/>
              </a:solidFill>
              <a:ea typeface="Calibri"/>
              <a:cs typeface="Arial"/>
            </a:endParaRPr>
          </a:p>
          <a:p>
            <a:pPr>
              <a:lnSpc>
                <a:spcPct val="115000"/>
              </a:lnSpc>
              <a:spcAft>
                <a:spcPts val="1000"/>
              </a:spcAft>
            </a:pPr>
            <a:r>
              <a:rPr lang="en-US" sz="2400" dirty="0">
                <a:latin typeface="Times New Roman"/>
                <a:ea typeface="Calibri"/>
                <a:cs typeface="Arial"/>
              </a:rPr>
              <a:t>Clinical: 80% arise from </a:t>
            </a:r>
            <a:r>
              <a:rPr lang="en-US" sz="2400" dirty="0" err="1">
                <a:latin typeface="Times New Roman"/>
                <a:ea typeface="Calibri"/>
                <a:cs typeface="Arial"/>
              </a:rPr>
              <a:t>intracardiac</a:t>
            </a:r>
            <a:r>
              <a:rPr lang="en-US" sz="2400" dirty="0">
                <a:latin typeface="Times New Roman"/>
                <a:ea typeface="Calibri"/>
                <a:cs typeface="Arial"/>
              </a:rPr>
              <a:t> mural thrombi  remainder arise from aortic aneurysms, plaques or valve </a:t>
            </a:r>
            <a:r>
              <a:rPr lang="en-US" sz="2400" dirty="0" smtClean="0">
                <a:latin typeface="Times New Roman"/>
                <a:ea typeface="Calibri"/>
                <a:cs typeface="Arial"/>
              </a:rPr>
              <a:t>vegetation. </a:t>
            </a:r>
            <a:r>
              <a:rPr lang="en-US" sz="2400" dirty="0">
                <a:latin typeface="Times New Roman"/>
                <a:ea typeface="Calibri"/>
                <a:cs typeface="Arial"/>
              </a:rPr>
              <a:t>75% go to lower extremities and 10% go to the brain</a:t>
            </a:r>
            <a:r>
              <a:rPr lang="en-US" sz="2400" dirty="0" smtClean="0">
                <a:latin typeface="Times New Roman"/>
                <a:ea typeface="Calibri"/>
                <a:cs typeface="Arial"/>
              </a:rPr>
              <a:t>.</a:t>
            </a:r>
          </a:p>
          <a:p>
            <a:pPr>
              <a:lnSpc>
                <a:spcPct val="115000"/>
              </a:lnSpc>
              <a:spcAft>
                <a:spcPts val="1000"/>
              </a:spcAft>
            </a:pPr>
            <a:endParaRPr lang="en-US" sz="2400" dirty="0">
              <a:ea typeface="Calibri"/>
              <a:cs typeface="Arial"/>
            </a:endParaRPr>
          </a:p>
          <a:p>
            <a:pPr>
              <a:lnSpc>
                <a:spcPct val="115000"/>
              </a:lnSpc>
              <a:spcAft>
                <a:spcPts val="1000"/>
              </a:spcAft>
            </a:pPr>
            <a:r>
              <a:rPr lang="en-US" sz="2400" dirty="0" smtClean="0">
                <a:latin typeface="Times New Roman"/>
                <a:ea typeface="Calibri"/>
                <a:cs typeface="Arial"/>
              </a:rPr>
              <a:t>Pathophysiology</a:t>
            </a:r>
            <a:r>
              <a:rPr lang="en-US" sz="2400" dirty="0">
                <a:latin typeface="Times New Roman"/>
                <a:ea typeface="Calibri"/>
                <a:cs typeface="Arial"/>
              </a:rPr>
              <a:t>: Mechanical obstruction and biochemical injury. Free fatty acids cause local toxic injury to endothelium, platelet activation.</a:t>
            </a:r>
            <a:endParaRPr lang="en-US" sz="2400" dirty="0">
              <a:ea typeface="Calibri"/>
              <a:cs typeface="Arial"/>
            </a:endParaRPr>
          </a:p>
          <a:p>
            <a:pPr>
              <a:lnSpc>
                <a:spcPct val="115000"/>
              </a:lnSpc>
              <a:spcAft>
                <a:spcPts val="1000"/>
              </a:spcAft>
            </a:pPr>
            <a:r>
              <a:rPr lang="en-US" sz="2400" dirty="0">
                <a:latin typeface="Times New Roman"/>
                <a:ea typeface="Calibri"/>
                <a:cs typeface="Arial"/>
              </a:rPr>
              <a:t>Prognosis: Syndrome fatal in 10</a:t>
            </a:r>
            <a:r>
              <a:rPr lang="en-US" sz="2400" dirty="0" smtClean="0">
                <a:latin typeface="Times New Roman"/>
                <a:ea typeface="Calibri"/>
                <a:cs typeface="Arial"/>
              </a:rPr>
              <a:t>%.</a:t>
            </a:r>
            <a:r>
              <a:rPr lang="en-US" sz="2400" b="1" dirty="0">
                <a:latin typeface="Times New Roman"/>
                <a:ea typeface="Calibri"/>
                <a:cs typeface="Arial"/>
              </a:rPr>
              <a:t> </a:t>
            </a:r>
            <a:endParaRPr lang="en-US" sz="2400" b="1" dirty="0" smtClean="0">
              <a:latin typeface="Times New Roman"/>
              <a:ea typeface="Calibri"/>
              <a:cs typeface="Arial"/>
            </a:endParaRPr>
          </a:p>
          <a:p>
            <a:pPr>
              <a:lnSpc>
                <a:spcPct val="115000"/>
              </a:lnSpc>
              <a:spcAft>
                <a:spcPts val="1000"/>
              </a:spcAft>
            </a:pPr>
            <a:endParaRPr lang="en-US" sz="2400" b="1" dirty="0" smtClean="0">
              <a:latin typeface="Times New Roman"/>
              <a:ea typeface="Calibri"/>
              <a:cs typeface="Arial"/>
            </a:endParaRPr>
          </a:p>
          <a:p>
            <a:pPr>
              <a:lnSpc>
                <a:spcPct val="115000"/>
              </a:lnSpc>
              <a:spcAft>
                <a:spcPts val="1000"/>
              </a:spcAft>
            </a:pPr>
            <a:r>
              <a:rPr lang="en-US" sz="2400" dirty="0" smtClean="0">
                <a:latin typeface="Times New Roman"/>
                <a:ea typeface="Calibri"/>
                <a:cs typeface="Arial"/>
              </a:rPr>
              <a:t>Pathophysiology</a:t>
            </a:r>
            <a:r>
              <a:rPr lang="en-US" sz="2400" dirty="0">
                <a:latin typeface="Times New Roman"/>
                <a:ea typeface="Calibri"/>
                <a:cs typeface="Arial"/>
              </a:rPr>
              <a:t>: Formation of </a:t>
            </a:r>
            <a:r>
              <a:rPr lang="en-US" sz="2400" dirty="0" smtClean="0">
                <a:latin typeface="Times New Roman"/>
                <a:ea typeface="Calibri"/>
                <a:cs typeface="Arial"/>
              </a:rPr>
              <a:t>gases </a:t>
            </a:r>
            <a:r>
              <a:rPr lang="en-US" sz="2400" dirty="0">
                <a:latin typeface="Times New Roman"/>
                <a:ea typeface="Calibri"/>
                <a:cs typeface="Arial"/>
              </a:rPr>
              <a:t>bubbles within skeletal muscle, soft tissues and joints causes pain. </a:t>
            </a:r>
            <a:r>
              <a:rPr lang="en-US" sz="2400" dirty="0" smtClean="0">
                <a:latin typeface="Times New Roman"/>
                <a:ea typeface="Calibri"/>
                <a:cs typeface="Arial"/>
              </a:rPr>
              <a:t>(</a:t>
            </a:r>
            <a:r>
              <a:rPr lang="en-US" sz="2400" b="1" dirty="0" smtClean="0">
                <a:solidFill>
                  <a:srgbClr val="0070C0"/>
                </a:solidFill>
                <a:latin typeface="Times New Roman"/>
                <a:ea typeface="Calibri"/>
                <a:cs typeface="Arial"/>
              </a:rPr>
              <a:t>Focal </a:t>
            </a:r>
            <a:r>
              <a:rPr lang="en-US" sz="2400" b="1" dirty="0">
                <a:solidFill>
                  <a:srgbClr val="0070C0"/>
                </a:solidFill>
                <a:latin typeface="Times New Roman"/>
                <a:ea typeface="Calibri"/>
                <a:cs typeface="Arial"/>
              </a:rPr>
              <a:t>ischemia to brain and heart</a:t>
            </a:r>
            <a:r>
              <a:rPr lang="en-US" sz="2400" dirty="0" smtClean="0">
                <a:latin typeface="Times New Roman"/>
                <a:ea typeface="Calibri"/>
                <a:cs typeface="Arial"/>
              </a:rPr>
              <a:t>.)</a:t>
            </a:r>
            <a:endParaRPr lang="en-US" sz="2400" dirty="0">
              <a:ea typeface="Calibri"/>
              <a:cs typeface="Arial"/>
            </a:endParaRPr>
          </a:p>
          <a:p>
            <a:pPr>
              <a:lnSpc>
                <a:spcPct val="115000"/>
              </a:lnSpc>
              <a:spcAft>
                <a:spcPts val="1000"/>
              </a:spcAft>
            </a:pPr>
            <a:endParaRPr lang="en-US" sz="2400" dirty="0">
              <a:ea typeface="Calibri"/>
              <a:cs typeface="Arial"/>
            </a:endParaRPr>
          </a:p>
        </p:txBody>
      </p:sp>
      <p:sp>
        <p:nvSpPr>
          <p:cNvPr id="3" name="مستطيل مستدير الزوايا 2"/>
          <p:cNvSpPr/>
          <p:nvPr/>
        </p:nvSpPr>
        <p:spPr>
          <a:xfrm>
            <a:off x="152400" y="2667000"/>
            <a:ext cx="2514600" cy="45720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lvl="0">
              <a:lnSpc>
                <a:spcPct val="115000"/>
              </a:lnSpc>
              <a:spcAft>
                <a:spcPts val="1000"/>
              </a:spcAft>
            </a:pPr>
            <a:r>
              <a:rPr lang="en-US" sz="2400" b="1" dirty="0" smtClean="0">
                <a:solidFill>
                  <a:srgbClr val="FFFF00"/>
                </a:solidFill>
                <a:latin typeface="Times New Roman"/>
                <a:ea typeface="Calibri"/>
                <a:cs typeface="Arial"/>
              </a:rPr>
              <a:t>Fat embolism</a:t>
            </a:r>
            <a:endParaRPr lang="en-US" sz="2400" b="1" dirty="0">
              <a:solidFill>
                <a:srgbClr val="FFFF00"/>
              </a:solidFill>
              <a:ea typeface="Calibri"/>
              <a:cs typeface="Arial"/>
            </a:endParaRPr>
          </a:p>
        </p:txBody>
      </p:sp>
      <p:sp>
        <p:nvSpPr>
          <p:cNvPr id="4" name="مستطيل مستدير الزوايا 3"/>
          <p:cNvSpPr/>
          <p:nvPr/>
        </p:nvSpPr>
        <p:spPr>
          <a:xfrm>
            <a:off x="156029" y="4851400"/>
            <a:ext cx="2514600" cy="45720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lvl="0">
              <a:lnSpc>
                <a:spcPct val="115000"/>
              </a:lnSpc>
              <a:spcAft>
                <a:spcPts val="1000"/>
              </a:spcAft>
            </a:pPr>
            <a:r>
              <a:rPr lang="en-US" sz="2400" b="1" dirty="0" smtClean="0">
                <a:solidFill>
                  <a:schemeClr val="bg1"/>
                </a:solidFill>
                <a:latin typeface="Times New Roman"/>
                <a:ea typeface="Calibri"/>
                <a:cs typeface="Arial"/>
              </a:rPr>
              <a:t>Air embolism</a:t>
            </a:r>
            <a:endParaRPr lang="en-US" sz="2400" b="1" dirty="0">
              <a:solidFill>
                <a:schemeClr val="bg1"/>
              </a:solidFill>
              <a:ea typeface="Calibri"/>
              <a:cs typeface="Arial"/>
            </a:endParaRPr>
          </a:p>
        </p:txBody>
      </p:sp>
    </p:spTree>
    <p:extLst>
      <p:ext uri="{BB962C8B-B14F-4D97-AF65-F5344CB8AC3E}">
        <p14:creationId xmlns:p14="http://schemas.microsoft.com/office/powerpoint/2010/main" val="4836014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2522342"/>
            <a:ext cx="9144000" cy="4171398"/>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nSpc>
                <a:spcPct val="115000"/>
              </a:lnSpc>
              <a:spcAft>
                <a:spcPts val="1000"/>
              </a:spcAft>
            </a:pPr>
            <a:r>
              <a:rPr lang="en-US" sz="3600" b="1" dirty="0" smtClean="0">
                <a:solidFill>
                  <a:srgbClr val="0070C0"/>
                </a:solidFill>
                <a:latin typeface="Times New Roman"/>
                <a:ea typeface="Calibri"/>
                <a:cs typeface="Arial"/>
              </a:rPr>
              <a:t>Types of infarction</a:t>
            </a:r>
            <a:endParaRPr lang="en-US" sz="2400" b="1" dirty="0">
              <a:latin typeface="Times New Roman"/>
              <a:ea typeface="Calibri"/>
              <a:cs typeface="Arial"/>
            </a:endParaRPr>
          </a:p>
          <a:p>
            <a:pPr>
              <a:lnSpc>
                <a:spcPct val="115000"/>
              </a:lnSpc>
              <a:spcAft>
                <a:spcPts val="1000"/>
              </a:spcAft>
            </a:pPr>
            <a:r>
              <a:rPr lang="en-US" sz="3600" dirty="0" smtClean="0">
                <a:latin typeface="Times New Roman"/>
                <a:ea typeface="Calibri"/>
                <a:cs typeface="Arial"/>
              </a:rPr>
              <a:t>1-Red </a:t>
            </a:r>
            <a:r>
              <a:rPr lang="en-US" sz="3600" dirty="0">
                <a:latin typeface="Times New Roman"/>
                <a:ea typeface="Calibri"/>
                <a:cs typeface="Arial"/>
              </a:rPr>
              <a:t>Infarct (hemorrhagic): venous occlusions, loose tissues (lung), congested, when flow reestablished </a:t>
            </a:r>
            <a:endParaRPr lang="en-US" sz="3600" dirty="0">
              <a:ea typeface="Calibri"/>
              <a:cs typeface="Arial"/>
            </a:endParaRPr>
          </a:p>
          <a:p>
            <a:pPr>
              <a:lnSpc>
                <a:spcPct val="115000"/>
              </a:lnSpc>
              <a:spcAft>
                <a:spcPts val="1000"/>
              </a:spcAft>
            </a:pPr>
            <a:r>
              <a:rPr lang="en-US" sz="3600" dirty="0">
                <a:latin typeface="Times New Roman"/>
                <a:ea typeface="Calibri"/>
                <a:cs typeface="Arial"/>
              </a:rPr>
              <a:t>2-White Infarcts (anemic): arterial occlusions or solid organs (heart, spleen, kidney).</a:t>
            </a:r>
            <a:endParaRPr lang="en-US" sz="3600" dirty="0">
              <a:ea typeface="Calibri"/>
              <a:cs typeface="Arial"/>
            </a:endParaRPr>
          </a:p>
        </p:txBody>
      </p:sp>
      <p:sp>
        <p:nvSpPr>
          <p:cNvPr id="3" name="مستطيل 2"/>
          <p:cNvSpPr/>
          <p:nvPr/>
        </p:nvSpPr>
        <p:spPr>
          <a:xfrm>
            <a:off x="0" y="0"/>
            <a:ext cx="9144000" cy="2590453"/>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lvl="0">
              <a:lnSpc>
                <a:spcPct val="115000"/>
              </a:lnSpc>
              <a:spcAft>
                <a:spcPts val="1000"/>
              </a:spcAft>
            </a:pPr>
            <a:r>
              <a:rPr lang="en-US" sz="4000" b="1" dirty="0" smtClean="0">
                <a:solidFill>
                  <a:srgbClr val="0070C0"/>
                </a:solidFill>
                <a:latin typeface="Times New Roman"/>
                <a:ea typeface="Calibri"/>
                <a:cs typeface="Arial"/>
              </a:rPr>
              <a:t>Infarction</a:t>
            </a:r>
            <a:endParaRPr lang="en-US" sz="4000" dirty="0">
              <a:solidFill>
                <a:srgbClr val="0070C0"/>
              </a:solidFill>
              <a:ea typeface="Calibri"/>
              <a:cs typeface="Arial"/>
            </a:endParaRPr>
          </a:p>
          <a:p>
            <a:pPr lvl="0"/>
            <a:r>
              <a:rPr lang="en-US" sz="2400" dirty="0">
                <a:solidFill>
                  <a:prstClr val="black"/>
                </a:solidFill>
                <a:latin typeface="Times New Roman"/>
                <a:ea typeface="Calibri"/>
              </a:rPr>
              <a:t> </a:t>
            </a:r>
            <a:r>
              <a:rPr lang="en-US" sz="3600" dirty="0">
                <a:solidFill>
                  <a:prstClr val="black"/>
                </a:solidFill>
                <a:latin typeface="Times New Roman"/>
                <a:ea typeface="Calibri"/>
              </a:rPr>
              <a:t>Defined  as an  area of ischemic necrosis caused by occlusion of either arterial supply or venous drainage</a:t>
            </a:r>
            <a:r>
              <a:rPr lang="en-US" sz="2400" dirty="0">
                <a:solidFill>
                  <a:prstClr val="black"/>
                </a:solidFill>
                <a:latin typeface="Times New Roman"/>
                <a:ea typeface="Calibri"/>
              </a:rPr>
              <a:t>.</a:t>
            </a:r>
            <a:endParaRPr lang="en-US" sz="2400" dirty="0">
              <a:solidFill>
                <a:prstClr val="black"/>
              </a:solidFill>
              <a:latin typeface="Times New Roman"/>
              <a:ea typeface="Calibri"/>
              <a:cs typeface="Arial"/>
            </a:endParaRPr>
          </a:p>
        </p:txBody>
      </p:sp>
    </p:spTree>
    <p:extLst>
      <p:ext uri="{BB962C8B-B14F-4D97-AF65-F5344CB8AC3E}">
        <p14:creationId xmlns:p14="http://schemas.microsoft.com/office/powerpoint/2010/main" val="32508418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endParaRPr lang="en-US" dirty="0"/>
          </a:p>
        </p:txBody>
      </p:sp>
      <p:sp>
        <p:nvSpPr>
          <p:cNvPr id="3" name="عنوان 2"/>
          <p:cNvSpPr>
            <a:spLocks noGrp="1"/>
          </p:cNvSpPr>
          <p:nvPr>
            <p:ph type="title"/>
          </p:nvPr>
        </p:nvSpPr>
        <p:spPr/>
        <p:txBody>
          <a:bodyPr/>
          <a:lstStyle/>
          <a:p>
            <a:endParaRPr lang="en-US"/>
          </a:p>
        </p:txBody>
      </p:sp>
      <p:sp>
        <p:nvSpPr>
          <p:cNvPr id="4" name="عنوان 1"/>
          <p:cNvSpPr txBox="1">
            <a:spLocks/>
          </p:cNvSpPr>
          <p:nvPr/>
        </p:nvSpPr>
        <p:spPr>
          <a:xfrm>
            <a:off x="0" y="0"/>
            <a:ext cx="9213272" cy="7065818"/>
          </a:xfrm>
          <a:prstGeom prst="rect">
            <a:avLst/>
          </a:prstGeom>
          <a:gradFill rotWithShape="1">
            <a:gsLst>
              <a:gs pos="0">
                <a:srgbClr val="08A1D9">
                  <a:shade val="51000"/>
                  <a:satMod val="130000"/>
                </a:srgbClr>
              </a:gs>
              <a:gs pos="80000">
                <a:srgbClr val="08A1D9">
                  <a:shade val="93000"/>
                  <a:satMod val="130000"/>
                </a:srgbClr>
              </a:gs>
              <a:gs pos="100000">
                <a:srgbClr val="08A1D9">
                  <a:shade val="94000"/>
                  <a:satMod val="135000"/>
                </a:srgbClr>
              </a:gs>
            </a:gsLst>
            <a:lin ang="16200000" scaled="0"/>
          </a:gradFill>
          <a:ln w="9525" cap="flat" cmpd="sng" algn="ctr">
            <a:solidFill>
              <a:srgbClr val="08A1D9">
                <a:shade val="95000"/>
                <a:satMod val="105000"/>
              </a:srgbClr>
            </a:solidFill>
            <a:prstDash val="solid"/>
          </a:ln>
          <a:effectLst>
            <a:outerShdw blurRad="40000" dist="23000" dir="5400000" rotWithShape="0">
              <a:srgbClr val="000000">
                <a:alpha val="35000"/>
              </a:srgbClr>
            </a:outerShdw>
          </a:effectLst>
        </p:spPr>
        <p:txBody>
          <a:bodyPr vert="horz" lIns="91440" tIns="45720" rIns="91440" bIns="45720" rtlCol="0" anchor="ctr">
            <a:noAutofit/>
          </a:bodyPr>
          <a:lstStyle>
            <a:lvl1pPr algn="l" defTabSz="914400" rtl="0" eaLnBrk="1" latinLnBrk="0" hangingPunct="1">
              <a:spcBef>
                <a:spcPct val="0"/>
              </a:spcBef>
              <a:buNone/>
              <a:defRPr sz="2800" kern="1200" cap="all" baseline="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defRPr/>
            </a:pPr>
            <a:r>
              <a:rPr lang="en-US" dirty="0" smtClean="0">
                <a:solidFill>
                  <a:srgbClr val="FFFFFF"/>
                </a:solidFill>
                <a:latin typeface="Times New Roman" panose="02020603050405020304" pitchFamily="18" charset="0"/>
                <a:cs typeface="Times New Roman" panose="02020603050405020304" pitchFamily="18" charset="0"/>
              </a:rPr>
              <a:t>      </a:t>
            </a:r>
            <a:r>
              <a:rPr lang="en-US" sz="7200" b="1" dirty="0" smtClean="0">
                <a:solidFill>
                  <a:schemeClr val="bg1"/>
                </a:solidFill>
                <a:latin typeface="Times New Roman" panose="02020603050405020304" pitchFamily="18" charset="0"/>
                <a:cs typeface="Times New Roman" panose="02020603050405020304" pitchFamily="18" charset="0"/>
              </a:rPr>
              <a:t>Hemodynamics</a:t>
            </a:r>
          </a:p>
          <a:p>
            <a:pPr algn="ctr">
              <a:defRPr/>
            </a:pPr>
            <a:r>
              <a:rPr lang="en-US" sz="7200" b="1" dirty="0" smtClean="0">
                <a:solidFill>
                  <a:schemeClr val="bg1"/>
                </a:solidFill>
                <a:latin typeface="Times New Roman" panose="02020603050405020304" pitchFamily="18" charset="0"/>
                <a:cs typeface="Times New Roman" panose="02020603050405020304" pitchFamily="18" charset="0"/>
              </a:rPr>
              <a:t>Disorders</a:t>
            </a:r>
            <a:endParaRPr lang="en-US" sz="72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24922904"/>
      </p:ext>
    </p:extLst>
  </p:cSld>
  <p:clrMapOvr>
    <a:masterClrMapping/>
  </p:clrMapOvr>
  <mc:AlternateContent xmlns:mc="http://schemas.openxmlformats.org/markup-compatibility/2006" xmlns:p14="http://schemas.microsoft.com/office/powerpoint/2010/main">
    <mc:Choice Requires="p14">
      <p:transition p14:dur="50" advClick="0"/>
    </mc:Choice>
    <mc:Fallback xmlns="">
      <p:transition advClick="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417638"/>
          </a:xfrm>
        </p:spPr>
        <p:style>
          <a:lnRef idx="1">
            <a:schemeClr val="accent1"/>
          </a:lnRef>
          <a:fillRef idx="2">
            <a:schemeClr val="accent1"/>
          </a:fillRef>
          <a:effectRef idx="1">
            <a:schemeClr val="accent1"/>
          </a:effectRef>
          <a:fontRef idx="minor">
            <a:schemeClr val="dk1"/>
          </a:fontRef>
        </p:style>
        <p:txBody>
          <a:bodyPr/>
          <a:lstStyle/>
          <a:p>
            <a:pPr marL="0" marR="0">
              <a:lnSpc>
                <a:spcPct val="115000"/>
              </a:lnSpc>
              <a:spcBef>
                <a:spcPts val="0"/>
              </a:spcBef>
              <a:spcAft>
                <a:spcPts val="1000"/>
              </a:spcAft>
            </a:pPr>
            <a:r>
              <a:rPr lang="en-US" b="1" dirty="0" smtClean="0">
                <a:solidFill>
                  <a:srgbClr val="404040"/>
                </a:solidFill>
                <a:effectLst/>
                <a:latin typeface="Times New Roman"/>
                <a:ea typeface="Times New Roman"/>
                <a:cs typeface="Arial"/>
              </a:rPr>
              <a:t>Definition of hemodynamics</a:t>
            </a:r>
            <a:endParaRPr lang="en-US" sz="3200" b="1" dirty="0">
              <a:ea typeface="Calibri"/>
              <a:cs typeface="Arial"/>
            </a:endParaRPr>
          </a:p>
        </p:txBody>
      </p:sp>
      <p:sp>
        <p:nvSpPr>
          <p:cNvPr id="3" name="عنصر نائب للمحتوى 2"/>
          <p:cNvSpPr>
            <a:spLocks noGrp="1"/>
          </p:cNvSpPr>
          <p:nvPr>
            <p:ph idx="1"/>
          </p:nvPr>
        </p:nvSpPr>
        <p:spPr>
          <a:xfrm>
            <a:off x="3629" y="1447800"/>
            <a:ext cx="9144000" cy="5410200"/>
          </a:xfrm>
        </p:spPr>
        <p:style>
          <a:lnRef idx="1">
            <a:schemeClr val="accent3"/>
          </a:lnRef>
          <a:fillRef idx="2">
            <a:schemeClr val="accent3"/>
          </a:fillRef>
          <a:effectRef idx="1">
            <a:schemeClr val="accent3"/>
          </a:effectRef>
          <a:fontRef idx="minor">
            <a:schemeClr val="dk1"/>
          </a:fontRef>
        </p:style>
        <p:txBody>
          <a:bodyPr>
            <a:normAutofit/>
          </a:bodyPr>
          <a:lstStyle/>
          <a:p>
            <a:pPr marL="0" marR="0" indent="0" algn="just">
              <a:lnSpc>
                <a:spcPct val="115000"/>
              </a:lnSpc>
              <a:spcBef>
                <a:spcPts val="0"/>
              </a:spcBef>
              <a:spcAft>
                <a:spcPts val="0"/>
              </a:spcAft>
              <a:buNone/>
            </a:pPr>
            <a:r>
              <a:rPr lang="en-US" sz="3200" dirty="0" smtClean="0">
                <a:solidFill>
                  <a:srgbClr val="404040"/>
                </a:solidFill>
                <a:effectLst/>
                <a:latin typeface="Times New Roman"/>
                <a:ea typeface="Times New Roman"/>
                <a:cs typeface="Arial"/>
              </a:rPr>
              <a:t>The study of the </a:t>
            </a:r>
            <a:r>
              <a:rPr lang="en-US" sz="3200" b="1" dirty="0" smtClean="0">
                <a:solidFill>
                  <a:srgbClr val="FF0000"/>
                </a:solidFill>
                <a:effectLst/>
                <a:latin typeface="Times New Roman"/>
                <a:ea typeface="Times New Roman"/>
                <a:cs typeface="Arial"/>
              </a:rPr>
              <a:t>forces and physical mechanisms</a:t>
            </a:r>
            <a:r>
              <a:rPr lang="en-US" sz="3200" dirty="0" smtClean="0">
                <a:solidFill>
                  <a:srgbClr val="404040"/>
                </a:solidFill>
                <a:effectLst/>
                <a:latin typeface="Times New Roman"/>
                <a:ea typeface="Times New Roman"/>
                <a:cs typeface="Arial"/>
              </a:rPr>
              <a:t> </a:t>
            </a:r>
          </a:p>
          <a:p>
            <a:pPr marL="0" marR="0" indent="0" algn="just">
              <a:lnSpc>
                <a:spcPct val="115000"/>
              </a:lnSpc>
              <a:spcBef>
                <a:spcPts val="0"/>
              </a:spcBef>
              <a:spcAft>
                <a:spcPts val="0"/>
              </a:spcAft>
              <a:buNone/>
            </a:pPr>
            <a:r>
              <a:rPr lang="en-US" sz="3200" dirty="0" smtClean="0">
                <a:solidFill>
                  <a:srgbClr val="404040"/>
                </a:solidFill>
                <a:effectLst/>
                <a:latin typeface="Times New Roman"/>
                <a:ea typeface="Times New Roman"/>
                <a:cs typeface="Arial"/>
              </a:rPr>
              <a:t>concerned with the circulation of the </a:t>
            </a:r>
            <a:r>
              <a:rPr lang="en-US" sz="3200" b="1" u="sng" dirty="0" smtClean="0">
                <a:solidFill>
                  <a:srgbClr val="FF0000"/>
                </a:solidFill>
                <a:effectLst/>
                <a:latin typeface="Times New Roman"/>
                <a:ea typeface="Times New Roman"/>
                <a:cs typeface="Arial"/>
              </a:rPr>
              <a:t>blood</a:t>
            </a:r>
            <a:r>
              <a:rPr lang="en-US" sz="3200" u="sng" dirty="0" smtClean="0">
                <a:solidFill>
                  <a:srgbClr val="1D4994"/>
                </a:solidFill>
                <a:effectLst/>
                <a:latin typeface="Times New Roman"/>
                <a:ea typeface="Times New Roman"/>
                <a:cs typeface="Arial"/>
              </a:rPr>
              <a:t>,</a:t>
            </a:r>
          </a:p>
          <a:p>
            <a:pPr marL="0" marR="0" indent="0" algn="just">
              <a:lnSpc>
                <a:spcPct val="115000"/>
              </a:lnSpc>
              <a:spcBef>
                <a:spcPts val="0"/>
              </a:spcBef>
              <a:spcAft>
                <a:spcPts val="0"/>
              </a:spcAft>
              <a:buNone/>
            </a:pPr>
            <a:r>
              <a:rPr lang="en-US" sz="3200" dirty="0" smtClean="0">
                <a:solidFill>
                  <a:srgbClr val="222222"/>
                </a:solidFill>
                <a:effectLst/>
                <a:latin typeface="Times New Roman"/>
                <a:ea typeface="Calibri"/>
                <a:cs typeface="Arial"/>
              </a:rPr>
              <a:t>The dynamics of </a:t>
            </a:r>
            <a:r>
              <a:rPr lang="en-US" sz="3200" b="1" dirty="0" smtClean="0">
                <a:solidFill>
                  <a:srgbClr val="222222"/>
                </a:solidFill>
                <a:effectLst/>
                <a:latin typeface="Times New Roman"/>
                <a:ea typeface="Calibri"/>
                <a:cs typeface="Arial"/>
              </a:rPr>
              <a:t>blood flow that </a:t>
            </a:r>
            <a:r>
              <a:rPr lang="en-US" sz="3200" dirty="0" smtClean="0">
                <a:effectLst/>
                <a:latin typeface="Times New Roman"/>
                <a:ea typeface="Calibri"/>
                <a:cs typeface="Arial"/>
              </a:rPr>
              <a:t>ensures the </a:t>
            </a:r>
            <a:r>
              <a:rPr lang="en-US" sz="3200" b="1" dirty="0" smtClean="0">
                <a:effectLst/>
                <a:latin typeface="Times New Roman"/>
                <a:ea typeface="Calibri"/>
                <a:cs typeface="Arial"/>
              </a:rPr>
              <a:t>transportation</a:t>
            </a:r>
            <a:r>
              <a:rPr lang="en-US" sz="3200" dirty="0" smtClean="0">
                <a:effectLst/>
                <a:latin typeface="Times New Roman"/>
                <a:ea typeface="Calibri"/>
                <a:cs typeface="Arial"/>
              </a:rPr>
              <a:t> of </a:t>
            </a:r>
            <a:r>
              <a:rPr lang="en-US" sz="3200" b="1" dirty="0" smtClean="0">
                <a:solidFill>
                  <a:srgbClr val="0070C0"/>
                </a:solidFill>
                <a:effectLst/>
                <a:latin typeface="Times New Roman"/>
                <a:ea typeface="Calibri"/>
                <a:cs typeface="Arial"/>
              </a:rPr>
              <a:t>nutrients, hormones, metabolic wastes, O</a:t>
            </a:r>
            <a:r>
              <a:rPr lang="en-US" sz="3200" b="1" baseline="-25000" dirty="0" smtClean="0">
                <a:solidFill>
                  <a:srgbClr val="0070C0"/>
                </a:solidFill>
                <a:effectLst/>
                <a:latin typeface="Times New Roman"/>
                <a:ea typeface="Calibri"/>
                <a:cs typeface="Arial"/>
              </a:rPr>
              <a:t>2 </a:t>
            </a:r>
            <a:r>
              <a:rPr lang="en-US" sz="3200" b="1" dirty="0" smtClean="0">
                <a:solidFill>
                  <a:srgbClr val="0070C0"/>
                </a:solidFill>
                <a:effectLst/>
                <a:latin typeface="Times New Roman"/>
                <a:ea typeface="Calibri"/>
                <a:cs typeface="Arial"/>
              </a:rPr>
              <a:t>and CO</a:t>
            </a:r>
            <a:r>
              <a:rPr lang="en-US" sz="3200" b="1" baseline="-25000" dirty="0" smtClean="0">
                <a:solidFill>
                  <a:srgbClr val="0070C0"/>
                </a:solidFill>
                <a:effectLst/>
                <a:latin typeface="Times New Roman"/>
                <a:ea typeface="Calibri"/>
                <a:cs typeface="Arial"/>
              </a:rPr>
              <a:t>2</a:t>
            </a:r>
            <a:r>
              <a:rPr lang="en-US" sz="3200" b="1" dirty="0" smtClean="0">
                <a:solidFill>
                  <a:srgbClr val="0070C0"/>
                </a:solidFill>
                <a:effectLst/>
                <a:latin typeface="Times New Roman"/>
                <a:ea typeface="Calibri"/>
                <a:cs typeface="Arial"/>
              </a:rPr>
              <a:t> throughout the body to maintain cell-level metabolism </a:t>
            </a:r>
            <a:r>
              <a:rPr lang="en-US" sz="3200" b="1" dirty="0" smtClean="0">
                <a:solidFill>
                  <a:srgbClr val="0070C0"/>
                </a:solidFill>
                <a:latin typeface="Times New Roman"/>
                <a:ea typeface="Calibri"/>
                <a:cs typeface="Arial"/>
              </a:rPr>
              <a:t>t</a:t>
            </a:r>
            <a:r>
              <a:rPr lang="en-US" sz="3200" b="1" dirty="0" smtClean="0">
                <a:solidFill>
                  <a:srgbClr val="0070C0"/>
                </a:solidFill>
                <a:effectLst/>
                <a:latin typeface="Times New Roman"/>
                <a:ea typeface="Calibri"/>
                <a:cs typeface="Arial"/>
              </a:rPr>
              <a:t>he regulation of the pH, osmotic pressure and temperature of the whole body, and the protection from microbial and mechanical harms</a:t>
            </a:r>
            <a:endParaRPr lang="en-US" sz="3200" b="1" dirty="0">
              <a:solidFill>
                <a:srgbClr val="0070C0"/>
              </a:solidFill>
              <a:ea typeface="Calibri"/>
              <a:cs typeface="Arial"/>
            </a:endParaRPr>
          </a:p>
        </p:txBody>
      </p:sp>
    </p:spTree>
    <p:extLst>
      <p:ext uri="{BB962C8B-B14F-4D97-AF65-F5344CB8AC3E}">
        <p14:creationId xmlns:p14="http://schemas.microsoft.com/office/powerpoint/2010/main" val="28768050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417638"/>
          </a:xfrm>
        </p:spPr>
        <p:style>
          <a:lnRef idx="1">
            <a:schemeClr val="accent1"/>
          </a:lnRef>
          <a:fillRef idx="2">
            <a:schemeClr val="accent1"/>
          </a:fillRef>
          <a:effectRef idx="1">
            <a:schemeClr val="accent1"/>
          </a:effectRef>
          <a:fontRef idx="minor">
            <a:schemeClr val="dk1"/>
          </a:fontRef>
        </p:style>
        <p:txBody>
          <a:bodyPr/>
          <a:lstStyle/>
          <a:p>
            <a:r>
              <a:rPr lang="en-US" b="1" dirty="0" smtClean="0">
                <a:solidFill>
                  <a:srgbClr val="FF0000"/>
                </a:solidFill>
                <a:effectLst/>
                <a:latin typeface="Times New Roman"/>
                <a:ea typeface="Calibri"/>
              </a:rPr>
              <a:t>Blood flow</a:t>
            </a:r>
            <a:endParaRPr lang="en-US" b="1" dirty="0"/>
          </a:p>
        </p:txBody>
      </p:sp>
      <p:sp>
        <p:nvSpPr>
          <p:cNvPr id="3" name="عنصر نائب للمحتوى 2"/>
          <p:cNvSpPr>
            <a:spLocks noGrp="1"/>
          </p:cNvSpPr>
          <p:nvPr>
            <p:ph idx="1"/>
          </p:nvPr>
        </p:nvSpPr>
        <p:spPr>
          <a:xfrm>
            <a:off x="0" y="1447800"/>
            <a:ext cx="9144000" cy="5410200"/>
          </a:xfrm>
        </p:spPr>
        <p:style>
          <a:lnRef idx="1">
            <a:schemeClr val="accent3"/>
          </a:lnRef>
          <a:fillRef idx="2">
            <a:schemeClr val="accent3"/>
          </a:fillRef>
          <a:effectRef idx="1">
            <a:schemeClr val="accent3"/>
          </a:effectRef>
          <a:fontRef idx="minor">
            <a:schemeClr val="dk1"/>
          </a:fontRef>
        </p:style>
        <p:txBody>
          <a:bodyPr>
            <a:normAutofit fontScale="92500"/>
          </a:bodyPr>
          <a:lstStyle/>
          <a:p>
            <a:pPr marL="0" marR="0" indent="0" algn="just">
              <a:lnSpc>
                <a:spcPct val="115000"/>
              </a:lnSpc>
              <a:spcBef>
                <a:spcPts val="0"/>
              </a:spcBef>
              <a:spcAft>
                <a:spcPts val="1000"/>
              </a:spcAft>
              <a:buNone/>
            </a:pPr>
            <a:r>
              <a:rPr lang="en-US" dirty="0" smtClean="0">
                <a:solidFill>
                  <a:srgbClr val="222222"/>
                </a:solidFill>
                <a:effectLst/>
                <a:latin typeface="Times New Roman"/>
                <a:ea typeface="Calibri"/>
                <a:cs typeface="Arial"/>
              </a:rPr>
              <a:t>The study of the properties of the blood flow is called </a:t>
            </a:r>
            <a:r>
              <a:rPr lang="en-US" b="1" dirty="0" err="1" smtClean="0">
                <a:solidFill>
                  <a:srgbClr val="FF0000"/>
                </a:solidFill>
                <a:effectLst/>
                <a:latin typeface="Times New Roman"/>
                <a:ea typeface="Calibri"/>
                <a:cs typeface="Arial"/>
              </a:rPr>
              <a:t>Hemorheology</a:t>
            </a:r>
            <a:r>
              <a:rPr lang="en-US" b="1" dirty="0" smtClean="0">
                <a:solidFill>
                  <a:srgbClr val="FF0000"/>
                </a:solidFill>
                <a:effectLst/>
                <a:latin typeface="Times New Roman"/>
                <a:ea typeface="Calibri"/>
                <a:cs typeface="Arial"/>
              </a:rPr>
              <a:t>             </a:t>
            </a:r>
          </a:p>
          <a:p>
            <a:pPr marL="0" marR="0" indent="0" algn="just">
              <a:lnSpc>
                <a:spcPct val="115000"/>
              </a:lnSpc>
              <a:spcBef>
                <a:spcPts val="0"/>
              </a:spcBef>
              <a:spcAft>
                <a:spcPts val="1000"/>
              </a:spcAft>
              <a:buNone/>
            </a:pPr>
            <a:r>
              <a:rPr lang="en-US" b="1" dirty="0" smtClean="0">
                <a:solidFill>
                  <a:srgbClr val="404040"/>
                </a:solidFill>
                <a:effectLst/>
                <a:latin typeface="Times New Roman"/>
                <a:ea typeface="Calibri"/>
                <a:cs typeface="Arial"/>
              </a:rPr>
              <a:t> </a:t>
            </a:r>
            <a:r>
              <a:rPr lang="en-US" sz="3000" b="1" dirty="0" smtClean="0">
                <a:solidFill>
                  <a:srgbClr val="404040"/>
                </a:solidFill>
                <a:effectLst/>
                <a:latin typeface="Times New Roman"/>
                <a:ea typeface="Calibri"/>
                <a:cs typeface="Arial"/>
              </a:rPr>
              <a:t>Blood flow </a:t>
            </a:r>
            <a:r>
              <a:rPr lang="en-US" sz="3000" b="1" dirty="0" smtClean="0">
                <a:solidFill>
                  <a:srgbClr val="404040"/>
                </a:solidFill>
                <a:latin typeface="Times New Roman"/>
                <a:ea typeface="Calibri"/>
                <a:cs typeface="Arial"/>
              </a:rPr>
              <a:t>is</a:t>
            </a:r>
            <a:r>
              <a:rPr lang="en-US" sz="3000" b="1" dirty="0" smtClean="0">
                <a:solidFill>
                  <a:srgbClr val="404040"/>
                </a:solidFill>
                <a:effectLst/>
                <a:latin typeface="Times New Roman"/>
                <a:ea typeface="Calibri"/>
                <a:cs typeface="Arial"/>
              </a:rPr>
              <a:t> :                      </a:t>
            </a:r>
            <a:endParaRPr lang="en-US" sz="3000" b="1" dirty="0">
              <a:solidFill>
                <a:srgbClr val="404040"/>
              </a:solidFill>
              <a:latin typeface="Times New Roman"/>
              <a:ea typeface="Calibri"/>
              <a:cs typeface="Arial"/>
            </a:endParaRPr>
          </a:p>
          <a:p>
            <a:pPr marL="0" marR="0" indent="0" algn="just">
              <a:lnSpc>
                <a:spcPct val="115000"/>
              </a:lnSpc>
              <a:spcBef>
                <a:spcPts val="0"/>
              </a:spcBef>
              <a:spcAft>
                <a:spcPts val="1000"/>
              </a:spcAft>
              <a:buNone/>
            </a:pPr>
            <a:r>
              <a:rPr lang="en-US" sz="3000" b="1" dirty="0" smtClean="0">
                <a:solidFill>
                  <a:srgbClr val="404040"/>
                </a:solidFill>
                <a:effectLst/>
                <a:latin typeface="Times New Roman"/>
                <a:ea typeface="Calibri"/>
                <a:cs typeface="Arial"/>
              </a:rPr>
              <a:t>The</a:t>
            </a:r>
            <a:r>
              <a:rPr lang="en-US" sz="2800" b="1" dirty="0" smtClean="0">
                <a:solidFill>
                  <a:srgbClr val="404040"/>
                </a:solidFill>
                <a:latin typeface="Times New Roman"/>
                <a:ea typeface="Calibri"/>
                <a:cs typeface="Arial"/>
              </a:rPr>
              <a:t> </a:t>
            </a:r>
            <a:r>
              <a:rPr lang="en-US" sz="2800" b="1" dirty="0">
                <a:solidFill>
                  <a:srgbClr val="404040"/>
                </a:solidFill>
                <a:latin typeface="Times New Roman"/>
                <a:ea typeface="Calibri"/>
                <a:cs typeface="Arial"/>
              </a:rPr>
              <a:t>quantity of blood flowing through a vessel, region </a:t>
            </a:r>
            <a:endParaRPr lang="en-US" sz="2800" b="1" dirty="0" smtClean="0">
              <a:solidFill>
                <a:srgbClr val="404040"/>
              </a:solidFill>
              <a:latin typeface="Times New Roman"/>
              <a:ea typeface="Calibri"/>
              <a:cs typeface="Arial"/>
            </a:endParaRPr>
          </a:p>
          <a:p>
            <a:pPr marL="0" lvl="0" indent="0" algn="just">
              <a:lnSpc>
                <a:spcPct val="115000"/>
              </a:lnSpc>
              <a:spcBef>
                <a:spcPts val="0"/>
              </a:spcBef>
              <a:spcAft>
                <a:spcPts val="1000"/>
              </a:spcAft>
              <a:buNone/>
            </a:pPr>
            <a:r>
              <a:rPr lang="en-US" sz="2800" b="1" dirty="0" smtClean="0">
                <a:solidFill>
                  <a:srgbClr val="404040"/>
                </a:solidFill>
                <a:latin typeface="Times New Roman"/>
                <a:ea typeface="Calibri"/>
                <a:cs typeface="Arial"/>
              </a:rPr>
              <a:t>or organ in unit time. Dependent on the </a:t>
            </a:r>
            <a:r>
              <a:rPr lang="en-US" sz="2800" b="1" dirty="0" smtClean="0">
                <a:solidFill>
                  <a:srgbClr val="0070C0"/>
                </a:solidFill>
                <a:latin typeface="Times New Roman"/>
                <a:ea typeface="Calibri"/>
                <a:cs typeface="Arial"/>
              </a:rPr>
              <a:t>arterial blood pressure </a:t>
            </a:r>
            <a:r>
              <a:rPr lang="en-US" sz="2800" b="1" dirty="0" smtClean="0">
                <a:solidFill>
                  <a:srgbClr val="404040"/>
                </a:solidFill>
                <a:latin typeface="Times New Roman"/>
                <a:ea typeface="Calibri"/>
                <a:cs typeface="Arial"/>
              </a:rPr>
              <a:t>and </a:t>
            </a:r>
            <a:r>
              <a:rPr lang="en-US" sz="2800" b="1" dirty="0" smtClean="0">
                <a:solidFill>
                  <a:srgbClr val="0070C0"/>
                </a:solidFill>
                <a:latin typeface="Times New Roman"/>
                <a:ea typeface="Calibri"/>
                <a:cs typeface="Arial"/>
              </a:rPr>
              <a:t>the resistance</a:t>
            </a:r>
            <a:r>
              <a:rPr lang="en-US" sz="2800" b="1" dirty="0" smtClean="0">
                <a:solidFill>
                  <a:srgbClr val="404040"/>
                </a:solidFill>
                <a:latin typeface="Times New Roman"/>
                <a:ea typeface="Calibri"/>
                <a:cs typeface="Arial"/>
              </a:rPr>
              <a:t> to flow in the local vascular </a:t>
            </a:r>
            <a:r>
              <a:rPr lang="en-US" sz="2800" b="1" dirty="0" smtClean="0">
                <a:solidFill>
                  <a:srgbClr val="1D4994"/>
                </a:solidFill>
                <a:latin typeface="Times New Roman"/>
                <a:ea typeface="Calibri"/>
                <a:cs typeface="Arial"/>
              </a:rPr>
              <a:t>be determined</a:t>
            </a:r>
            <a:r>
              <a:rPr lang="en-US" sz="2800" b="1" dirty="0" smtClean="0">
                <a:solidFill>
                  <a:srgbClr val="404040"/>
                </a:solidFill>
                <a:latin typeface="Times New Roman"/>
                <a:ea typeface="Calibri"/>
                <a:cs typeface="Arial"/>
              </a:rPr>
              <a:t> by the state of </a:t>
            </a:r>
            <a:r>
              <a:rPr lang="en-US" sz="2800" b="1" dirty="0" smtClean="0">
                <a:solidFill>
                  <a:srgbClr val="FF0000"/>
                </a:solidFill>
                <a:latin typeface="Times New Roman"/>
                <a:ea typeface="Calibri"/>
                <a:cs typeface="Arial"/>
              </a:rPr>
              <a:t>constriction/dilatation mainly </a:t>
            </a:r>
            <a:r>
              <a:rPr lang="en-US" sz="2800" b="1" dirty="0" smtClean="0">
                <a:solidFill>
                  <a:srgbClr val="404040"/>
                </a:solidFill>
                <a:latin typeface="Times New Roman"/>
                <a:ea typeface="Calibri"/>
                <a:cs typeface="Arial"/>
              </a:rPr>
              <a:t>of the arterioles, influenced intern by chemical (local and hormonal)</a:t>
            </a:r>
            <a:endParaRPr lang="ar-IQ" sz="2800" b="1" dirty="0" smtClean="0">
              <a:solidFill>
                <a:srgbClr val="404040"/>
              </a:solidFill>
              <a:latin typeface="Times New Roman"/>
              <a:ea typeface="Calibri"/>
              <a:cs typeface="Arial"/>
            </a:endParaRPr>
          </a:p>
          <a:p>
            <a:pPr marL="0" lvl="0" indent="0" algn="just">
              <a:lnSpc>
                <a:spcPct val="115000"/>
              </a:lnSpc>
              <a:spcBef>
                <a:spcPts val="0"/>
              </a:spcBef>
              <a:spcAft>
                <a:spcPts val="1000"/>
              </a:spcAft>
              <a:buNone/>
            </a:pPr>
            <a:r>
              <a:rPr lang="en-US" sz="2800" b="1" dirty="0">
                <a:solidFill>
                  <a:srgbClr val="404040"/>
                </a:solidFill>
                <a:latin typeface="Times New Roman"/>
                <a:ea typeface="Calibri"/>
                <a:cs typeface="Arial"/>
              </a:rPr>
              <a:t> and neural (sympathetic) effects on the vascular smooth muscle</a:t>
            </a:r>
            <a:r>
              <a:rPr lang="ar-IQ" sz="3000" dirty="0" smtClean="0">
                <a:solidFill>
                  <a:srgbClr val="404040"/>
                </a:solidFill>
                <a:latin typeface="Times New Roman"/>
                <a:ea typeface="Calibri"/>
                <a:cs typeface="Arial"/>
              </a:rPr>
              <a:t> </a:t>
            </a:r>
            <a:endParaRPr lang="en-US" dirty="0"/>
          </a:p>
        </p:txBody>
      </p:sp>
    </p:spTree>
    <p:extLst>
      <p:ext uri="{BB962C8B-B14F-4D97-AF65-F5344CB8AC3E}">
        <p14:creationId xmlns:p14="http://schemas.microsoft.com/office/powerpoint/2010/main" val="64911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792162"/>
          </a:xfrm>
        </p:spPr>
        <p:style>
          <a:lnRef idx="1">
            <a:schemeClr val="accent1"/>
          </a:lnRef>
          <a:fillRef idx="2">
            <a:schemeClr val="accent1"/>
          </a:fillRef>
          <a:effectRef idx="1">
            <a:schemeClr val="accent1"/>
          </a:effectRef>
          <a:fontRef idx="minor">
            <a:schemeClr val="dk1"/>
          </a:fontRef>
        </p:style>
        <p:txBody>
          <a:bodyPr/>
          <a:lstStyle/>
          <a:p>
            <a:pPr lvl="0" indent="-342900">
              <a:lnSpc>
                <a:spcPct val="115000"/>
              </a:lnSpc>
              <a:spcBef>
                <a:spcPts val="0"/>
              </a:spcBef>
              <a:spcAft>
                <a:spcPts val="1000"/>
              </a:spcAft>
            </a:pPr>
            <a:r>
              <a:rPr lang="en-US" sz="3000" b="1" dirty="0">
                <a:solidFill>
                  <a:srgbClr val="FF0000"/>
                </a:solidFill>
                <a:latin typeface="Times New Roman"/>
                <a:ea typeface="Calibri"/>
                <a:cs typeface="Arial"/>
              </a:rPr>
              <a:t>Blood circulation</a:t>
            </a:r>
            <a:endParaRPr lang="en-US" sz="1900" b="1" dirty="0">
              <a:solidFill>
                <a:prstClr val="black"/>
              </a:solidFill>
              <a:ea typeface="Calibri"/>
              <a:cs typeface="Arial"/>
            </a:endParaRPr>
          </a:p>
        </p:txBody>
      </p:sp>
      <p:sp>
        <p:nvSpPr>
          <p:cNvPr id="3" name="عنصر نائب للمحتوى 2"/>
          <p:cNvSpPr>
            <a:spLocks noGrp="1"/>
          </p:cNvSpPr>
          <p:nvPr>
            <p:ph idx="1"/>
          </p:nvPr>
        </p:nvSpPr>
        <p:spPr>
          <a:xfrm>
            <a:off x="0" y="838200"/>
            <a:ext cx="9144000" cy="6019800"/>
          </a:xfrm>
        </p:spPr>
        <p:style>
          <a:lnRef idx="1">
            <a:schemeClr val="accent3"/>
          </a:lnRef>
          <a:fillRef idx="2">
            <a:schemeClr val="accent3"/>
          </a:fillRef>
          <a:effectRef idx="1">
            <a:schemeClr val="accent3"/>
          </a:effectRef>
          <a:fontRef idx="minor">
            <a:schemeClr val="dk1"/>
          </a:fontRef>
        </p:style>
        <p:txBody>
          <a:bodyPr>
            <a:noAutofit/>
          </a:bodyPr>
          <a:lstStyle/>
          <a:p>
            <a:pPr marL="0" marR="0" indent="0" algn="just">
              <a:lnSpc>
                <a:spcPct val="115000"/>
              </a:lnSpc>
              <a:spcBef>
                <a:spcPts val="0"/>
              </a:spcBef>
              <a:spcAft>
                <a:spcPts val="1000"/>
              </a:spcAft>
              <a:buNone/>
            </a:pPr>
            <a:r>
              <a:rPr lang="en-US" sz="2800" b="1" dirty="0" smtClean="0">
                <a:solidFill>
                  <a:srgbClr val="222222"/>
                </a:solidFill>
                <a:effectLst/>
                <a:latin typeface="Times New Roman"/>
                <a:ea typeface="Calibri"/>
                <a:cs typeface="Arial"/>
              </a:rPr>
              <a:t>Systemic</a:t>
            </a:r>
            <a:r>
              <a:rPr lang="en-US" sz="2800" dirty="0" smtClean="0">
                <a:solidFill>
                  <a:srgbClr val="222222"/>
                </a:solidFill>
                <a:effectLst/>
                <a:latin typeface="Times New Roman"/>
                <a:ea typeface="Calibri"/>
                <a:cs typeface="Arial"/>
              </a:rPr>
              <a:t> </a:t>
            </a:r>
            <a:r>
              <a:rPr lang="en-US" sz="2800" b="1" dirty="0" smtClean="0">
                <a:solidFill>
                  <a:srgbClr val="222222"/>
                </a:solidFill>
                <a:effectLst/>
                <a:latin typeface="Times New Roman"/>
                <a:ea typeface="Calibri"/>
                <a:cs typeface="Arial"/>
              </a:rPr>
              <a:t>circulation</a:t>
            </a:r>
            <a:r>
              <a:rPr lang="en-US" sz="2800" dirty="0" smtClean="0">
                <a:solidFill>
                  <a:srgbClr val="222222"/>
                </a:solidFill>
                <a:effectLst/>
                <a:latin typeface="Times New Roman"/>
                <a:ea typeface="Calibri"/>
                <a:cs typeface="Arial"/>
              </a:rPr>
              <a:t> is the portion of the cardiovascular system which transports oxygenated </a:t>
            </a:r>
            <a:r>
              <a:rPr lang="en-US" sz="2800" b="1" dirty="0" smtClean="0">
                <a:solidFill>
                  <a:srgbClr val="222222"/>
                </a:solidFill>
                <a:effectLst/>
                <a:latin typeface="Times New Roman"/>
                <a:ea typeface="Calibri"/>
                <a:cs typeface="Arial"/>
              </a:rPr>
              <a:t>blood</a:t>
            </a:r>
            <a:r>
              <a:rPr lang="en-US" sz="2800" dirty="0" smtClean="0">
                <a:solidFill>
                  <a:srgbClr val="222222"/>
                </a:solidFill>
                <a:effectLst/>
                <a:latin typeface="Times New Roman"/>
                <a:ea typeface="Calibri"/>
                <a:cs typeface="Arial"/>
              </a:rPr>
              <a:t> away from the heart through the aorta from the left ventricle where the </a:t>
            </a:r>
            <a:r>
              <a:rPr lang="en-US" sz="2800" b="1" dirty="0" smtClean="0">
                <a:solidFill>
                  <a:srgbClr val="222222"/>
                </a:solidFill>
                <a:effectLst/>
                <a:latin typeface="Times New Roman"/>
                <a:ea typeface="Calibri"/>
                <a:cs typeface="Arial"/>
              </a:rPr>
              <a:t>blood</a:t>
            </a:r>
            <a:r>
              <a:rPr lang="en-US" sz="2800" dirty="0" smtClean="0">
                <a:solidFill>
                  <a:srgbClr val="222222"/>
                </a:solidFill>
                <a:effectLst/>
                <a:latin typeface="Times New Roman"/>
                <a:ea typeface="Calibri"/>
                <a:cs typeface="Arial"/>
              </a:rPr>
              <a:t> has been previously deposited from pulmonary </a:t>
            </a:r>
            <a:r>
              <a:rPr lang="en-US" sz="2800" b="1" dirty="0" smtClean="0">
                <a:solidFill>
                  <a:srgbClr val="222222"/>
                </a:solidFill>
                <a:effectLst/>
                <a:latin typeface="Times New Roman"/>
                <a:ea typeface="Calibri"/>
                <a:cs typeface="Arial"/>
              </a:rPr>
              <a:t>circulation</a:t>
            </a:r>
            <a:r>
              <a:rPr lang="en-US" sz="2800" dirty="0" smtClean="0">
                <a:solidFill>
                  <a:srgbClr val="222222"/>
                </a:solidFill>
                <a:effectLst/>
                <a:latin typeface="Times New Roman"/>
                <a:ea typeface="Calibri"/>
                <a:cs typeface="Arial"/>
              </a:rPr>
              <a:t>, to the rest of the </a:t>
            </a:r>
            <a:r>
              <a:rPr lang="en-US" sz="2800" b="1" dirty="0" smtClean="0">
                <a:solidFill>
                  <a:srgbClr val="222222"/>
                </a:solidFill>
                <a:effectLst/>
                <a:latin typeface="Times New Roman"/>
                <a:ea typeface="Calibri"/>
                <a:cs typeface="Arial"/>
              </a:rPr>
              <a:t>body</a:t>
            </a:r>
            <a:r>
              <a:rPr lang="en-US" sz="2800" dirty="0" smtClean="0">
                <a:solidFill>
                  <a:srgbClr val="222222"/>
                </a:solidFill>
                <a:effectLst/>
                <a:latin typeface="Times New Roman"/>
                <a:ea typeface="Calibri"/>
                <a:cs typeface="Arial"/>
              </a:rPr>
              <a:t>, and returns oxygen-depleted </a:t>
            </a:r>
            <a:r>
              <a:rPr lang="en-US" sz="2800" b="1" dirty="0" smtClean="0">
                <a:solidFill>
                  <a:srgbClr val="222222"/>
                </a:solidFill>
                <a:effectLst/>
                <a:latin typeface="Times New Roman"/>
                <a:ea typeface="Calibri"/>
                <a:cs typeface="Arial"/>
              </a:rPr>
              <a:t>blood</a:t>
            </a:r>
            <a:r>
              <a:rPr lang="en-US" sz="2800" dirty="0" smtClean="0">
                <a:solidFill>
                  <a:srgbClr val="222222"/>
                </a:solidFill>
                <a:effectLst/>
                <a:latin typeface="Times New Roman"/>
                <a:ea typeface="Calibri"/>
                <a:cs typeface="Arial"/>
              </a:rPr>
              <a:t> back to the heart.</a:t>
            </a:r>
            <a:r>
              <a:rPr lang="en-US" sz="2800" dirty="0" smtClean="0">
                <a:solidFill>
                  <a:srgbClr val="FF0000"/>
                </a:solidFill>
                <a:effectLst/>
                <a:latin typeface="Times New Roman"/>
                <a:ea typeface="Calibri"/>
              </a:rPr>
              <a:t> </a:t>
            </a:r>
          </a:p>
          <a:p>
            <a:pPr marL="0" marR="0" indent="0" algn="just">
              <a:lnSpc>
                <a:spcPct val="115000"/>
              </a:lnSpc>
              <a:spcBef>
                <a:spcPts val="0"/>
              </a:spcBef>
              <a:spcAft>
                <a:spcPts val="1000"/>
              </a:spcAft>
              <a:buNone/>
            </a:pPr>
            <a:r>
              <a:rPr lang="en-US" sz="2800" b="1" dirty="0" smtClean="0">
                <a:solidFill>
                  <a:srgbClr val="FF0000"/>
                </a:solidFill>
                <a:effectLst/>
                <a:latin typeface="Times New Roman"/>
                <a:ea typeface="Calibri"/>
              </a:rPr>
              <a:t>The</a:t>
            </a:r>
            <a:r>
              <a:rPr lang="en-US" sz="2800" dirty="0" smtClean="0">
                <a:solidFill>
                  <a:srgbClr val="FF0000"/>
                </a:solidFill>
                <a:effectLst/>
                <a:latin typeface="Times New Roman"/>
                <a:ea typeface="Calibri"/>
              </a:rPr>
              <a:t> </a:t>
            </a:r>
            <a:r>
              <a:rPr lang="en-US" sz="2800" b="1" dirty="0" smtClean="0">
                <a:solidFill>
                  <a:srgbClr val="FF0000"/>
                </a:solidFill>
                <a:effectLst/>
                <a:latin typeface="Times New Roman"/>
                <a:ea typeface="Calibri"/>
              </a:rPr>
              <a:t>cardiac output</a:t>
            </a:r>
            <a:r>
              <a:rPr lang="en-US" sz="2800" dirty="0" smtClean="0">
                <a:solidFill>
                  <a:srgbClr val="FF0000"/>
                </a:solidFill>
                <a:effectLst/>
                <a:latin typeface="Times New Roman"/>
                <a:ea typeface="Calibri"/>
              </a:rPr>
              <a:t> </a:t>
            </a:r>
            <a:r>
              <a:rPr lang="en-US" sz="2800" dirty="0" smtClean="0">
                <a:solidFill>
                  <a:srgbClr val="222222"/>
                </a:solidFill>
                <a:effectLst/>
                <a:latin typeface="Times New Roman"/>
                <a:ea typeface="Calibri"/>
              </a:rPr>
              <a:t>is simply the amount of blood pumped by the heart per minute. Necessarily, the cardiac output is the product of the heart rate, which is the number of beats per minute, and the stroke volume, which is amount pumped per beat. CO = HR X SV. The cardiac output is usually expressed in liters/minute</a:t>
            </a:r>
            <a:endParaRPr lang="en-US" sz="2800" dirty="0">
              <a:ea typeface="Calibri"/>
              <a:cs typeface="Arial"/>
            </a:endParaRPr>
          </a:p>
        </p:txBody>
      </p:sp>
    </p:spTree>
    <p:extLst>
      <p:ext uri="{BB962C8B-B14F-4D97-AF65-F5344CB8AC3E}">
        <p14:creationId xmlns:p14="http://schemas.microsoft.com/office/powerpoint/2010/main" val="5850218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normAutofit/>
          </a:bodyPr>
          <a:lstStyle/>
          <a:p>
            <a:pPr marL="0" marR="0" indent="0" algn="just">
              <a:lnSpc>
                <a:spcPct val="115000"/>
              </a:lnSpc>
              <a:spcBef>
                <a:spcPts val="0"/>
              </a:spcBef>
              <a:spcAft>
                <a:spcPts val="1000"/>
              </a:spcAft>
              <a:buNone/>
            </a:pPr>
            <a:endParaRPr lang="en-US" b="1" dirty="0" smtClean="0">
              <a:effectLst/>
              <a:latin typeface="Times New Roman"/>
              <a:ea typeface="Calibri"/>
              <a:cs typeface="Arial"/>
            </a:endParaRPr>
          </a:p>
          <a:p>
            <a:pPr marL="0" marR="0" indent="0" algn="just">
              <a:lnSpc>
                <a:spcPct val="115000"/>
              </a:lnSpc>
              <a:spcBef>
                <a:spcPts val="0"/>
              </a:spcBef>
              <a:spcAft>
                <a:spcPts val="1000"/>
              </a:spcAft>
              <a:buNone/>
            </a:pPr>
            <a:r>
              <a:rPr lang="en-US" b="1" dirty="0">
                <a:latin typeface="Times New Roman"/>
                <a:ea typeface="Calibri"/>
                <a:cs typeface="Arial"/>
              </a:rPr>
              <a:t> </a:t>
            </a:r>
            <a:r>
              <a:rPr lang="en-US" b="1" dirty="0" smtClean="0">
                <a:latin typeface="Times New Roman"/>
                <a:ea typeface="Calibri"/>
                <a:cs typeface="Arial"/>
              </a:rPr>
              <a:t>      </a:t>
            </a:r>
            <a:r>
              <a:rPr lang="en-US" sz="3200" b="1" dirty="0" smtClean="0">
                <a:effectLst/>
                <a:latin typeface="Times New Roman"/>
                <a:ea typeface="Calibri"/>
                <a:cs typeface="Arial"/>
              </a:rPr>
              <a:t>Hemodynamic determined by</a:t>
            </a:r>
            <a:endParaRPr lang="en-US" sz="3200" dirty="0">
              <a:ea typeface="Calibri"/>
              <a:cs typeface="Arial"/>
            </a:endParaRPr>
          </a:p>
          <a:p>
            <a:pPr lvl="0" algn="just">
              <a:lnSpc>
                <a:spcPct val="115000"/>
              </a:lnSpc>
              <a:spcBef>
                <a:spcPts val="0"/>
              </a:spcBef>
              <a:spcAft>
                <a:spcPts val="1000"/>
              </a:spcAft>
              <a:buFont typeface="+mj-lt"/>
              <a:buAutoNum type="arabicPeriod"/>
            </a:pPr>
            <a:r>
              <a:rPr lang="en-US" sz="3200" b="1" dirty="0" smtClean="0">
                <a:solidFill>
                  <a:srgbClr val="00B0F0"/>
                </a:solidFill>
                <a:effectLst/>
                <a:latin typeface="Times New Roman"/>
                <a:ea typeface="Calibri"/>
                <a:cs typeface="Arial"/>
              </a:rPr>
              <a:t>Preload: describes the pressure at  the  given space during diastole</a:t>
            </a:r>
            <a:endParaRPr lang="en-US" sz="3200" b="1" dirty="0">
              <a:solidFill>
                <a:srgbClr val="00B0F0"/>
              </a:solidFill>
              <a:ea typeface="Calibri"/>
              <a:cs typeface="Arial"/>
            </a:endParaRPr>
          </a:p>
          <a:p>
            <a:pPr lvl="0" algn="just">
              <a:lnSpc>
                <a:spcPct val="115000"/>
              </a:lnSpc>
              <a:spcBef>
                <a:spcPts val="0"/>
              </a:spcBef>
              <a:spcAft>
                <a:spcPts val="1000"/>
              </a:spcAft>
              <a:buFont typeface="+mj-lt"/>
              <a:buAutoNum type="arabicPeriod"/>
            </a:pPr>
            <a:r>
              <a:rPr lang="en-US" sz="3200" b="1" dirty="0" smtClean="0">
                <a:solidFill>
                  <a:srgbClr val="FF0000"/>
                </a:solidFill>
                <a:effectLst/>
                <a:latin typeface="Times New Roman"/>
                <a:ea typeface="Calibri"/>
                <a:cs typeface="Arial"/>
              </a:rPr>
              <a:t>Contractility: describes the strength of the heart muscle to eject blood</a:t>
            </a:r>
            <a:endParaRPr lang="en-US" sz="3200" b="1" dirty="0">
              <a:solidFill>
                <a:srgbClr val="FF0000"/>
              </a:solidFill>
              <a:ea typeface="Calibri"/>
              <a:cs typeface="Arial"/>
            </a:endParaRPr>
          </a:p>
          <a:p>
            <a:pPr lvl="0" algn="just">
              <a:lnSpc>
                <a:spcPct val="115000"/>
              </a:lnSpc>
              <a:spcBef>
                <a:spcPts val="0"/>
              </a:spcBef>
              <a:spcAft>
                <a:spcPts val="1000"/>
              </a:spcAft>
              <a:buFont typeface="+mj-lt"/>
              <a:buAutoNum type="arabicPeriod"/>
            </a:pPr>
            <a:r>
              <a:rPr lang="en-US" sz="3200" b="1" dirty="0" smtClean="0">
                <a:solidFill>
                  <a:schemeClr val="tx1">
                    <a:lumMod val="85000"/>
                    <a:lumOff val="15000"/>
                  </a:schemeClr>
                </a:solidFill>
                <a:effectLst/>
                <a:latin typeface="Times New Roman"/>
                <a:ea typeface="Calibri"/>
                <a:cs typeface="Arial"/>
              </a:rPr>
              <a:t>After load: describe the pressure  that the fluid have to overcome to allow  a forward flow</a:t>
            </a:r>
            <a:r>
              <a:rPr lang="en-US" sz="3200" b="1" dirty="0" smtClean="0">
                <a:effectLst/>
                <a:latin typeface="Times New Roman"/>
                <a:ea typeface="Calibri"/>
                <a:cs typeface="Arial"/>
              </a:rPr>
              <a:t>.</a:t>
            </a:r>
            <a:endParaRPr lang="en-US" sz="3200" b="1" dirty="0">
              <a:ea typeface="Calibri"/>
              <a:cs typeface="Arial"/>
            </a:endParaRPr>
          </a:p>
          <a:p>
            <a:pPr lvl="0" algn="just">
              <a:lnSpc>
                <a:spcPct val="115000"/>
              </a:lnSpc>
              <a:spcBef>
                <a:spcPts val="0"/>
              </a:spcBef>
              <a:spcAft>
                <a:spcPts val="1000"/>
              </a:spcAft>
              <a:buFont typeface="+mj-lt"/>
              <a:buAutoNum type="arabicPeriod"/>
            </a:pPr>
            <a:r>
              <a:rPr lang="en-US" sz="3200" b="1" dirty="0" smtClean="0">
                <a:solidFill>
                  <a:schemeClr val="tx1">
                    <a:lumMod val="65000"/>
                    <a:lumOff val="35000"/>
                  </a:schemeClr>
                </a:solidFill>
                <a:effectLst/>
                <a:latin typeface="Times New Roman"/>
                <a:ea typeface="Calibri"/>
                <a:cs typeface="Arial"/>
              </a:rPr>
              <a:t>Compliance :The ability of vessels to distended</a:t>
            </a:r>
            <a:endParaRPr lang="en-US" sz="3200" b="1" dirty="0">
              <a:solidFill>
                <a:schemeClr val="tx1">
                  <a:lumMod val="65000"/>
                  <a:lumOff val="35000"/>
                </a:schemeClr>
              </a:solidFill>
              <a:ea typeface="Calibri"/>
              <a:cs typeface="Arial"/>
            </a:endParaRPr>
          </a:p>
          <a:p>
            <a:endParaRPr lang="en-US" dirty="0"/>
          </a:p>
        </p:txBody>
      </p:sp>
    </p:spTree>
    <p:extLst>
      <p:ext uri="{BB962C8B-B14F-4D97-AF65-F5344CB8AC3E}">
        <p14:creationId xmlns:p14="http://schemas.microsoft.com/office/powerpoint/2010/main" val="19633790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914400"/>
          </a:xfrm>
        </p:spPr>
        <p:style>
          <a:lnRef idx="1">
            <a:schemeClr val="accent1"/>
          </a:lnRef>
          <a:fillRef idx="2">
            <a:schemeClr val="accent1"/>
          </a:fillRef>
          <a:effectRef idx="1">
            <a:schemeClr val="accent1"/>
          </a:effectRef>
          <a:fontRef idx="minor">
            <a:schemeClr val="dk1"/>
          </a:fontRef>
        </p:style>
        <p:txBody>
          <a:bodyPr>
            <a:normAutofit/>
          </a:bodyPr>
          <a:lstStyle/>
          <a:p>
            <a:pPr marL="0" marR="0">
              <a:lnSpc>
                <a:spcPct val="115000"/>
              </a:lnSpc>
              <a:spcBef>
                <a:spcPts val="0"/>
              </a:spcBef>
              <a:spcAft>
                <a:spcPts val="1000"/>
              </a:spcAft>
            </a:pPr>
            <a:r>
              <a:rPr lang="en-US" b="1" dirty="0" smtClean="0">
                <a:effectLst/>
                <a:latin typeface="Times New Roman"/>
                <a:ea typeface="Calibri"/>
                <a:cs typeface="Arial"/>
              </a:rPr>
              <a:t>Hemodynamic disorders</a:t>
            </a:r>
            <a:endParaRPr lang="en-US" sz="3200" dirty="0">
              <a:ea typeface="Calibri"/>
              <a:cs typeface="Arial"/>
            </a:endParaRPr>
          </a:p>
        </p:txBody>
      </p:sp>
      <p:sp>
        <p:nvSpPr>
          <p:cNvPr id="3" name="عنصر نائب للمحتوى 2"/>
          <p:cNvSpPr>
            <a:spLocks noGrp="1"/>
          </p:cNvSpPr>
          <p:nvPr>
            <p:ph idx="1"/>
          </p:nvPr>
        </p:nvSpPr>
        <p:spPr>
          <a:xfrm>
            <a:off x="0" y="914400"/>
            <a:ext cx="9144000" cy="5943600"/>
          </a:xfrm>
        </p:spPr>
        <p:style>
          <a:lnRef idx="1">
            <a:schemeClr val="accent3"/>
          </a:lnRef>
          <a:fillRef idx="2">
            <a:schemeClr val="accent3"/>
          </a:fillRef>
          <a:effectRef idx="1">
            <a:schemeClr val="accent3"/>
          </a:effectRef>
          <a:fontRef idx="minor">
            <a:schemeClr val="dk1"/>
          </a:fontRef>
        </p:style>
        <p:txBody>
          <a:bodyPr>
            <a:normAutofit lnSpcReduction="10000"/>
          </a:bodyPr>
          <a:lstStyle/>
          <a:p>
            <a:pPr marL="0" marR="0" indent="0" algn="ctr">
              <a:lnSpc>
                <a:spcPct val="115000"/>
              </a:lnSpc>
              <a:spcBef>
                <a:spcPts val="0"/>
              </a:spcBef>
              <a:spcAft>
                <a:spcPts val="1000"/>
              </a:spcAft>
              <a:buNone/>
            </a:pPr>
            <a:r>
              <a:rPr lang="en-US" sz="4600" b="1" dirty="0" smtClean="0">
                <a:solidFill>
                  <a:srgbClr val="FF0000"/>
                </a:solidFill>
                <a:effectLst/>
                <a:latin typeface="Times New Roman"/>
                <a:ea typeface="Calibri"/>
                <a:cs typeface="Arial"/>
              </a:rPr>
              <a:t>Edema</a:t>
            </a:r>
            <a:endParaRPr lang="en-US" sz="4600" dirty="0">
              <a:solidFill>
                <a:srgbClr val="FF0000"/>
              </a:solidFill>
              <a:ea typeface="Calibri"/>
              <a:cs typeface="Arial"/>
            </a:endParaRPr>
          </a:p>
          <a:p>
            <a:pPr marL="0" marR="0" indent="0" algn="just">
              <a:lnSpc>
                <a:spcPct val="115000"/>
              </a:lnSpc>
              <a:spcBef>
                <a:spcPts val="0"/>
              </a:spcBef>
              <a:spcAft>
                <a:spcPts val="1000"/>
              </a:spcAft>
              <a:buNone/>
            </a:pPr>
            <a:r>
              <a:rPr lang="en-US" dirty="0" smtClean="0">
                <a:effectLst/>
                <a:latin typeface="Times New Roman"/>
                <a:ea typeface="Calibri"/>
                <a:cs typeface="Arial"/>
              </a:rPr>
              <a:t>   Edema defined as abnormal excessive accumulation of   fluid in interstitial tissue and serous cavities.</a:t>
            </a:r>
          </a:p>
          <a:p>
            <a:pPr marL="0" marR="0" indent="0" algn="just">
              <a:lnSpc>
                <a:spcPct val="115000"/>
              </a:lnSpc>
              <a:spcBef>
                <a:spcPts val="0"/>
              </a:spcBef>
              <a:spcAft>
                <a:spcPts val="1000"/>
              </a:spcAft>
              <a:buNone/>
            </a:pPr>
            <a:r>
              <a:rPr lang="en-US" sz="4500" b="1" dirty="0" smtClean="0">
                <a:solidFill>
                  <a:srgbClr val="0070C0"/>
                </a:solidFill>
                <a:latin typeface="Times New Roman"/>
                <a:ea typeface="Calibri"/>
                <a:cs typeface="Arial"/>
              </a:rPr>
              <a:t>Types of edema</a:t>
            </a:r>
            <a:endParaRPr lang="en-US" sz="4500" b="1" dirty="0">
              <a:solidFill>
                <a:srgbClr val="0070C0"/>
              </a:solidFill>
              <a:ea typeface="Calibri"/>
              <a:cs typeface="Arial"/>
            </a:endParaRPr>
          </a:p>
          <a:p>
            <a:pPr marL="0" marR="0" algn="just">
              <a:lnSpc>
                <a:spcPct val="120000"/>
              </a:lnSpc>
              <a:spcBef>
                <a:spcPts val="600"/>
              </a:spcBef>
              <a:spcAft>
                <a:spcPts val="600"/>
              </a:spcAft>
            </a:pPr>
            <a:r>
              <a:rPr lang="en-US" dirty="0" smtClean="0">
                <a:solidFill>
                  <a:srgbClr val="FF0000"/>
                </a:solidFill>
                <a:effectLst/>
                <a:latin typeface="Times New Roman"/>
                <a:ea typeface="Calibri"/>
                <a:cs typeface="Times New Roman"/>
              </a:rPr>
              <a:t>Hydro pericardial</a:t>
            </a:r>
            <a:r>
              <a:rPr lang="en-US" dirty="0" smtClean="0">
                <a:effectLst/>
                <a:latin typeface="Times New Roman"/>
                <a:ea typeface="Calibri"/>
                <a:cs typeface="Times New Roman"/>
              </a:rPr>
              <a:t>:</a:t>
            </a:r>
            <a:r>
              <a:rPr lang="en-US" dirty="0" smtClean="0">
                <a:solidFill>
                  <a:srgbClr val="252525"/>
                </a:solidFill>
                <a:effectLst/>
                <a:latin typeface="Times New Roman"/>
                <a:ea typeface="Times New Roman"/>
                <a:cs typeface="Times New Roman"/>
              </a:rPr>
              <a:t> a condition where excessive fluid accumulates in the pericardial cavity.</a:t>
            </a:r>
            <a:r>
              <a:rPr lang="en-US" dirty="0">
                <a:latin typeface="Times New Roman"/>
                <a:ea typeface="Times New Roman"/>
              </a:rPr>
              <a:t> </a:t>
            </a:r>
            <a:r>
              <a:rPr lang="en-US" dirty="0" smtClean="0">
                <a:solidFill>
                  <a:srgbClr val="252525"/>
                </a:solidFill>
                <a:effectLst/>
                <a:latin typeface="Times New Roman"/>
                <a:ea typeface="Times New Roman"/>
                <a:cs typeface="Times New Roman"/>
              </a:rPr>
              <a:t>Fluid accumulation within the pericardial sac may lead to fibrous thickening and opacity of the pericardium if prolonged</a:t>
            </a:r>
            <a:endParaRPr lang="en-US" dirty="0">
              <a:ea typeface="Calibri"/>
              <a:cs typeface="Arial"/>
            </a:endParaRPr>
          </a:p>
          <a:p>
            <a:pPr marL="0" marR="0" algn="just">
              <a:lnSpc>
                <a:spcPct val="120000"/>
              </a:lnSpc>
              <a:spcBef>
                <a:spcPts val="0"/>
              </a:spcBef>
              <a:spcAft>
                <a:spcPts val="0"/>
              </a:spcAft>
            </a:pPr>
            <a:r>
              <a:rPr lang="en-US" dirty="0" smtClean="0">
                <a:solidFill>
                  <a:srgbClr val="FF0000"/>
                </a:solidFill>
                <a:effectLst/>
                <a:latin typeface="Times New Roman"/>
                <a:ea typeface="Calibri"/>
                <a:cs typeface="Arial"/>
              </a:rPr>
              <a:t>Ascites</a:t>
            </a:r>
            <a:r>
              <a:rPr lang="en-US" dirty="0" smtClean="0">
                <a:effectLst/>
                <a:latin typeface="Times New Roman"/>
                <a:ea typeface="Calibri"/>
                <a:cs typeface="Arial"/>
              </a:rPr>
              <a:t>:</a:t>
            </a:r>
            <a:r>
              <a:rPr lang="en-US" b="1" dirty="0" smtClean="0">
                <a:solidFill>
                  <a:srgbClr val="222222"/>
                </a:solidFill>
                <a:effectLst/>
                <a:latin typeface="Times New Roman"/>
                <a:ea typeface="Calibri"/>
                <a:cs typeface="Arial"/>
              </a:rPr>
              <a:t>  ascites</a:t>
            </a:r>
            <a:r>
              <a:rPr lang="en-US" dirty="0" smtClean="0">
                <a:solidFill>
                  <a:srgbClr val="222222"/>
                </a:solidFill>
                <a:effectLst/>
                <a:latin typeface="Times New Roman"/>
                <a:ea typeface="Calibri"/>
                <a:cs typeface="Arial"/>
              </a:rPr>
              <a:t> refers to abnormal accumulation fluid in the abdominal (peritoneal) cavity. The most common cause of </a:t>
            </a:r>
            <a:r>
              <a:rPr lang="en-US" b="1" dirty="0" smtClean="0">
                <a:solidFill>
                  <a:srgbClr val="222222"/>
                </a:solidFill>
                <a:effectLst/>
                <a:latin typeface="Times New Roman"/>
                <a:ea typeface="Calibri"/>
                <a:cs typeface="Arial"/>
              </a:rPr>
              <a:t>ascites</a:t>
            </a:r>
            <a:r>
              <a:rPr lang="en-US" dirty="0" smtClean="0">
                <a:solidFill>
                  <a:srgbClr val="222222"/>
                </a:solidFill>
                <a:effectLst/>
                <a:latin typeface="Times New Roman"/>
                <a:ea typeface="Calibri"/>
                <a:cs typeface="Arial"/>
              </a:rPr>
              <a:t> is cirrhosis of the liver.</a:t>
            </a:r>
            <a:endParaRPr lang="en-US" dirty="0">
              <a:ea typeface="Calibri"/>
              <a:cs typeface="Arial"/>
            </a:endParaRPr>
          </a:p>
          <a:p>
            <a:pPr marL="0" marR="0" algn="just">
              <a:lnSpc>
                <a:spcPct val="120000"/>
              </a:lnSpc>
              <a:spcBef>
                <a:spcPts val="0"/>
              </a:spcBef>
              <a:spcAft>
                <a:spcPts val="0"/>
              </a:spcAft>
            </a:pPr>
            <a:r>
              <a:rPr lang="en-US" dirty="0" smtClean="0">
                <a:solidFill>
                  <a:srgbClr val="FF0000"/>
                </a:solidFill>
                <a:effectLst/>
                <a:latin typeface="Times New Roman"/>
                <a:ea typeface="Calibri"/>
                <a:cs typeface="Arial"/>
              </a:rPr>
              <a:t>Hydrothorax</a:t>
            </a:r>
            <a:r>
              <a:rPr lang="en-US" dirty="0" smtClean="0">
                <a:effectLst/>
                <a:latin typeface="Times New Roman"/>
                <a:ea typeface="Calibri"/>
                <a:cs typeface="Arial"/>
              </a:rPr>
              <a:t>:</a:t>
            </a:r>
            <a:r>
              <a:rPr lang="en-US" dirty="0" smtClean="0">
                <a:solidFill>
                  <a:srgbClr val="222222"/>
                </a:solidFill>
                <a:effectLst/>
                <a:latin typeface="Times New Roman"/>
                <a:ea typeface="Calibri"/>
                <a:cs typeface="Arial"/>
              </a:rPr>
              <a:t>  is a type of </a:t>
            </a:r>
            <a:r>
              <a:rPr lang="en-US" b="1" dirty="0" smtClean="0">
                <a:solidFill>
                  <a:srgbClr val="222222"/>
                </a:solidFill>
                <a:effectLst/>
                <a:latin typeface="Times New Roman"/>
                <a:ea typeface="Calibri"/>
                <a:cs typeface="Arial"/>
              </a:rPr>
              <a:t>pleural effusion</a:t>
            </a:r>
            <a:r>
              <a:rPr lang="en-US" dirty="0" smtClean="0">
                <a:solidFill>
                  <a:schemeClr val="tx1"/>
                </a:solidFill>
                <a:effectLst/>
                <a:latin typeface="Times New Roman"/>
                <a:ea typeface="Calibri"/>
                <a:cs typeface="Arial"/>
              </a:rPr>
              <a:t> in </a:t>
            </a:r>
            <a:r>
              <a:rPr lang="en-US" dirty="0" smtClean="0">
                <a:solidFill>
                  <a:srgbClr val="222222"/>
                </a:solidFill>
                <a:effectLst/>
                <a:latin typeface="Times New Roman"/>
                <a:ea typeface="Calibri"/>
                <a:cs typeface="Arial"/>
              </a:rPr>
              <a:t>which transudate accumulates in the pleural cavity. This condition is most likely to develop secondary to congestive heart following an increase in hydrostatic pressure within the lungs. More rarely, </a:t>
            </a:r>
            <a:r>
              <a:rPr lang="en-US" dirty="0" smtClean="0">
                <a:effectLst/>
                <a:latin typeface="Times New Roman"/>
                <a:ea typeface="Calibri"/>
                <a:cs typeface="Arial"/>
              </a:rPr>
              <a:t> </a:t>
            </a:r>
            <a:endParaRPr lang="en-US" dirty="0">
              <a:ea typeface="Calibri"/>
              <a:cs typeface="Arial"/>
            </a:endParaRPr>
          </a:p>
          <a:p>
            <a:pPr>
              <a:lnSpc>
                <a:spcPct val="120000"/>
              </a:lnSpc>
            </a:pPr>
            <a:r>
              <a:rPr lang="en-US" dirty="0" smtClean="0">
                <a:solidFill>
                  <a:srgbClr val="FF0000"/>
                </a:solidFill>
                <a:effectLst/>
                <a:latin typeface="Times New Roman"/>
                <a:ea typeface="Calibri"/>
              </a:rPr>
              <a:t>Anasarca </a:t>
            </a:r>
            <a:r>
              <a:rPr lang="en-US" dirty="0" smtClean="0">
                <a:effectLst/>
                <a:latin typeface="Times New Roman"/>
                <a:ea typeface="Calibri"/>
              </a:rPr>
              <a:t>:</a:t>
            </a:r>
            <a:r>
              <a:rPr lang="en-US" dirty="0" smtClean="0">
                <a:solidFill>
                  <a:srgbClr val="222222"/>
                </a:solidFill>
                <a:effectLst/>
                <a:latin typeface="Times New Roman"/>
                <a:ea typeface="Calibri"/>
              </a:rPr>
              <a:t> s a medical condition characterized by widespread </a:t>
            </a:r>
            <a:r>
              <a:rPr lang="en-US" b="1" dirty="0" smtClean="0">
                <a:solidFill>
                  <a:srgbClr val="222222"/>
                </a:solidFill>
                <a:effectLst/>
                <a:latin typeface="Times New Roman"/>
                <a:ea typeface="Calibri"/>
              </a:rPr>
              <a:t>swelling</a:t>
            </a:r>
            <a:r>
              <a:rPr lang="en-US" dirty="0" smtClean="0">
                <a:solidFill>
                  <a:srgbClr val="222222"/>
                </a:solidFill>
                <a:effectLst/>
                <a:latin typeface="Times New Roman"/>
                <a:ea typeface="Calibri"/>
              </a:rPr>
              <a:t> of the skin due to effusion of fluid into the extracellular space</a:t>
            </a:r>
            <a:endParaRPr lang="en-US" dirty="0"/>
          </a:p>
        </p:txBody>
      </p:sp>
    </p:spTree>
    <p:extLst>
      <p:ext uri="{BB962C8B-B14F-4D97-AF65-F5344CB8AC3E}">
        <p14:creationId xmlns:p14="http://schemas.microsoft.com/office/powerpoint/2010/main" val="23767207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9029" y="-29029"/>
            <a:ext cx="9144000" cy="6858000"/>
          </a:xfrm>
        </p:spPr>
        <p:style>
          <a:lnRef idx="1">
            <a:schemeClr val="accent3"/>
          </a:lnRef>
          <a:fillRef idx="2">
            <a:schemeClr val="accent3"/>
          </a:fillRef>
          <a:effectRef idx="1">
            <a:schemeClr val="accent3"/>
          </a:effectRef>
          <a:fontRef idx="minor">
            <a:schemeClr val="dk1"/>
          </a:fontRef>
        </p:style>
        <p:txBody>
          <a:bodyPr>
            <a:normAutofit lnSpcReduction="10000"/>
          </a:bodyPr>
          <a:lstStyle/>
          <a:p>
            <a:pPr marL="0" marR="0" indent="0">
              <a:lnSpc>
                <a:spcPct val="115000"/>
              </a:lnSpc>
              <a:spcBef>
                <a:spcPts val="0"/>
              </a:spcBef>
              <a:spcAft>
                <a:spcPts val="1000"/>
              </a:spcAft>
              <a:buNone/>
            </a:pPr>
            <a:endParaRPr lang="en-US" b="1" dirty="0">
              <a:solidFill>
                <a:srgbClr val="0070C0"/>
              </a:solidFill>
              <a:latin typeface="Times New Roman"/>
              <a:ea typeface="Calibri"/>
              <a:cs typeface="Arial"/>
            </a:endParaRPr>
          </a:p>
          <a:p>
            <a:pPr marL="0" marR="0" indent="0">
              <a:lnSpc>
                <a:spcPct val="115000"/>
              </a:lnSpc>
              <a:spcBef>
                <a:spcPts val="0"/>
              </a:spcBef>
              <a:spcAft>
                <a:spcPts val="1000"/>
              </a:spcAft>
              <a:buNone/>
            </a:pPr>
            <a:r>
              <a:rPr lang="en-US" sz="2400" b="1" dirty="0" smtClean="0">
                <a:solidFill>
                  <a:srgbClr val="0070C0"/>
                </a:solidFill>
                <a:latin typeface="Times New Roman"/>
                <a:ea typeface="Calibri"/>
                <a:cs typeface="Arial"/>
              </a:rPr>
              <a:t>                           </a:t>
            </a:r>
            <a:r>
              <a:rPr lang="en-US" sz="2400" b="1" dirty="0" smtClean="0">
                <a:solidFill>
                  <a:srgbClr val="0070C0"/>
                </a:solidFill>
                <a:effectLst/>
                <a:latin typeface="Times New Roman"/>
                <a:ea typeface="Calibri"/>
                <a:cs typeface="Arial"/>
              </a:rPr>
              <a:t>due to, secondary to hydrodynamics impairments</a:t>
            </a:r>
            <a:endParaRPr lang="en-US" sz="2400" b="1" dirty="0">
              <a:solidFill>
                <a:srgbClr val="0070C0"/>
              </a:solidFill>
              <a:ea typeface="Calibri"/>
              <a:cs typeface="Arial"/>
            </a:endParaRPr>
          </a:p>
          <a:p>
            <a:pPr lvl="0">
              <a:lnSpc>
                <a:spcPct val="115000"/>
              </a:lnSpc>
              <a:spcBef>
                <a:spcPts val="0"/>
              </a:spcBef>
              <a:spcAft>
                <a:spcPts val="1000"/>
              </a:spcAft>
              <a:buFont typeface="+mj-lt"/>
              <a:buAutoNum type="arabicPeriod"/>
            </a:pPr>
            <a:r>
              <a:rPr lang="en-US" sz="2400" b="1" dirty="0" smtClean="0">
                <a:solidFill>
                  <a:srgbClr val="0070C0"/>
                </a:solidFill>
                <a:effectLst/>
                <a:latin typeface="Times New Roman"/>
                <a:ea typeface="Calibri"/>
                <a:cs typeface="Arial"/>
              </a:rPr>
              <a:t>Non inflammatory edema  </a:t>
            </a:r>
            <a:endParaRPr lang="en-US" sz="2400" b="1" dirty="0">
              <a:solidFill>
                <a:srgbClr val="0070C0"/>
              </a:solidFill>
              <a:ea typeface="Calibri"/>
              <a:cs typeface="Arial"/>
            </a:endParaRPr>
          </a:p>
          <a:p>
            <a:pPr lvl="0">
              <a:lnSpc>
                <a:spcPct val="115000"/>
              </a:lnSpc>
              <a:spcBef>
                <a:spcPts val="0"/>
              </a:spcBef>
              <a:spcAft>
                <a:spcPts val="1000"/>
              </a:spcAft>
              <a:buFont typeface="+mj-lt"/>
              <a:buAutoNum type="arabicPeriod"/>
            </a:pPr>
            <a:r>
              <a:rPr lang="en-US" sz="2400" b="1" dirty="0" smtClean="0">
                <a:solidFill>
                  <a:srgbClr val="0070C0"/>
                </a:solidFill>
                <a:effectLst/>
                <a:latin typeface="Times New Roman"/>
                <a:ea typeface="Calibri"/>
                <a:cs typeface="Arial"/>
              </a:rPr>
              <a:t>  Protein-poor.  </a:t>
            </a:r>
            <a:endParaRPr lang="en-US" sz="2400" b="1" dirty="0">
              <a:solidFill>
                <a:srgbClr val="0070C0"/>
              </a:solidFill>
              <a:ea typeface="Calibri"/>
              <a:cs typeface="Arial"/>
            </a:endParaRPr>
          </a:p>
          <a:p>
            <a:pPr lvl="0">
              <a:lnSpc>
                <a:spcPct val="115000"/>
              </a:lnSpc>
              <a:spcBef>
                <a:spcPts val="0"/>
              </a:spcBef>
              <a:spcAft>
                <a:spcPts val="1000"/>
              </a:spcAft>
              <a:buFont typeface="+mj-lt"/>
              <a:buAutoNum type="arabicPeriod"/>
            </a:pPr>
            <a:r>
              <a:rPr lang="en-US" sz="2400" b="1" dirty="0" smtClean="0">
                <a:solidFill>
                  <a:srgbClr val="0070C0"/>
                </a:solidFill>
                <a:effectLst/>
                <a:latin typeface="Times New Roman"/>
                <a:ea typeface="Calibri"/>
                <a:cs typeface="Arial"/>
              </a:rPr>
              <a:t>Low specific </a:t>
            </a:r>
            <a:r>
              <a:rPr lang="en-US" sz="2400" b="1" dirty="0" smtClean="0">
                <a:solidFill>
                  <a:srgbClr val="0070C0"/>
                </a:solidFill>
                <a:effectLst/>
                <a:latin typeface="Times New Roman"/>
                <a:ea typeface="Calibri"/>
                <a:cs typeface="Arial"/>
              </a:rPr>
              <a:t>gravity</a:t>
            </a:r>
            <a:endParaRPr lang="en-US" sz="2400" b="1" dirty="0">
              <a:solidFill>
                <a:srgbClr val="0070C0"/>
              </a:solidFill>
              <a:ea typeface="Calibri"/>
              <a:cs typeface="Arial"/>
            </a:endParaRPr>
          </a:p>
          <a:p>
            <a:pPr lvl="0">
              <a:lnSpc>
                <a:spcPct val="115000"/>
              </a:lnSpc>
              <a:spcBef>
                <a:spcPts val="0"/>
              </a:spcBef>
              <a:spcAft>
                <a:spcPts val="1000"/>
              </a:spcAft>
              <a:buFont typeface="+mj-lt"/>
              <a:buAutoNum type="arabicPeriod"/>
            </a:pPr>
            <a:r>
              <a:rPr lang="en-US" sz="2400" b="1" dirty="0" smtClean="0">
                <a:solidFill>
                  <a:srgbClr val="0070C0"/>
                </a:solidFill>
                <a:effectLst/>
                <a:latin typeface="Times New Roman"/>
                <a:ea typeface="Calibri"/>
                <a:cs typeface="Arial"/>
              </a:rPr>
              <a:t>Contain mesothelial cells and debris </a:t>
            </a:r>
            <a:endParaRPr lang="en-US" sz="2400" b="1" dirty="0" smtClean="0">
              <a:solidFill>
                <a:srgbClr val="0070C0"/>
              </a:solidFill>
              <a:effectLst/>
              <a:latin typeface="Times New Roman"/>
              <a:ea typeface="Calibri"/>
              <a:cs typeface="Arial"/>
            </a:endParaRPr>
          </a:p>
          <a:p>
            <a:pPr lvl="0">
              <a:lnSpc>
                <a:spcPct val="115000"/>
              </a:lnSpc>
              <a:spcBef>
                <a:spcPts val="0"/>
              </a:spcBef>
              <a:spcAft>
                <a:spcPts val="1000"/>
              </a:spcAft>
              <a:buFont typeface="+mj-lt"/>
              <a:buAutoNum type="arabicPeriod"/>
            </a:pPr>
            <a:endParaRPr lang="en-US" sz="2400" b="1" dirty="0">
              <a:solidFill>
                <a:srgbClr val="0070C0"/>
              </a:solidFill>
              <a:ea typeface="Calibri"/>
              <a:cs typeface="Arial"/>
            </a:endParaRPr>
          </a:p>
          <a:p>
            <a:pPr marL="0" marR="0" indent="0">
              <a:lnSpc>
                <a:spcPct val="115000"/>
              </a:lnSpc>
              <a:spcBef>
                <a:spcPts val="0"/>
              </a:spcBef>
              <a:spcAft>
                <a:spcPts val="1000"/>
              </a:spcAft>
              <a:buNone/>
            </a:pPr>
            <a:r>
              <a:rPr lang="en-US" sz="2400" b="1" dirty="0" smtClean="0">
                <a:solidFill>
                  <a:schemeClr val="tx1">
                    <a:lumMod val="85000"/>
                    <a:lumOff val="15000"/>
                  </a:schemeClr>
                </a:solidFill>
                <a:effectLst/>
                <a:latin typeface="Times New Roman"/>
                <a:ea typeface="Calibri"/>
                <a:cs typeface="Arial"/>
              </a:rPr>
              <a:t>                          </a:t>
            </a:r>
            <a:r>
              <a:rPr lang="en-US" sz="2400" b="1" dirty="0" smtClean="0">
                <a:solidFill>
                  <a:schemeClr val="tx1">
                    <a:lumMod val="85000"/>
                    <a:lumOff val="15000"/>
                  </a:schemeClr>
                </a:solidFill>
                <a:effectLst/>
                <a:latin typeface="Times New Roman"/>
                <a:ea typeface="Calibri"/>
                <a:cs typeface="Arial"/>
              </a:rPr>
              <a:t>   </a:t>
            </a:r>
            <a:r>
              <a:rPr lang="en-US" sz="2400" b="1" dirty="0" smtClean="0">
                <a:solidFill>
                  <a:schemeClr val="tx1">
                    <a:lumMod val="85000"/>
                    <a:lumOff val="15000"/>
                  </a:schemeClr>
                </a:solidFill>
                <a:effectLst/>
                <a:latin typeface="Times New Roman"/>
                <a:ea typeface="Calibri"/>
                <a:cs typeface="Arial"/>
              </a:rPr>
              <a:t>due to secondary to inflammation and increased </a:t>
            </a:r>
          </a:p>
          <a:p>
            <a:pPr marL="0" marR="0" indent="0">
              <a:lnSpc>
                <a:spcPct val="115000"/>
              </a:lnSpc>
              <a:spcBef>
                <a:spcPts val="0"/>
              </a:spcBef>
              <a:spcAft>
                <a:spcPts val="1000"/>
              </a:spcAft>
              <a:buNone/>
            </a:pPr>
            <a:r>
              <a:rPr lang="en-US" sz="2400" b="1" dirty="0" smtClean="0">
                <a:solidFill>
                  <a:schemeClr val="tx1">
                    <a:lumMod val="85000"/>
                    <a:lumOff val="15000"/>
                  </a:schemeClr>
                </a:solidFill>
                <a:effectLst/>
                <a:latin typeface="Times New Roman"/>
                <a:ea typeface="Calibri"/>
                <a:cs typeface="Arial"/>
              </a:rPr>
              <a:t>                            vascular permeability</a:t>
            </a:r>
            <a:endParaRPr lang="en-US" sz="2400" b="1" dirty="0">
              <a:solidFill>
                <a:schemeClr val="tx1">
                  <a:lumMod val="85000"/>
                  <a:lumOff val="15000"/>
                </a:schemeClr>
              </a:solidFill>
              <a:ea typeface="Calibri"/>
              <a:cs typeface="Arial"/>
            </a:endParaRPr>
          </a:p>
          <a:p>
            <a:pPr lvl="0">
              <a:lnSpc>
                <a:spcPct val="115000"/>
              </a:lnSpc>
              <a:spcBef>
                <a:spcPts val="0"/>
              </a:spcBef>
              <a:spcAft>
                <a:spcPts val="1000"/>
              </a:spcAft>
              <a:buFont typeface="+mj-lt"/>
              <a:buAutoNum type="arabicPeriod"/>
            </a:pPr>
            <a:r>
              <a:rPr lang="en-US" sz="2400" b="1" dirty="0" smtClean="0">
                <a:solidFill>
                  <a:schemeClr val="tx1">
                    <a:lumMod val="85000"/>
                    <a:lumOff val="15000"/>
                  </a:schemeClr>
                </a:solidFill>
                <a:effectLst/>
                <a:latin typeface="Times New Roman"/>
                <a:ea typeface="Calibri"/>
                <a:cs typeface="Arial"/>
              </a:rPr>
              <a:t>Inflammatory edema</a:t>
            </a:r>
            <a:endParaRPr lang="en-US" sz="2400" b="1" dirty="0">
              <a:solidFill>
                <a:schemeClr val="tx1">
                  <a:lumMod val="85000"/>
                  <a:lumOff val="15000"/>
                </a:schemeClr>
              </a:solidFill>
              <a:ea typeface="Calibri"/>
              <a:cs typeface="Arial"/>
            </a:endParaRPr>
          </a:p>
          <a:p>
            <a:pPr lvl="0">
              <a:lnSpc>
                <a:spcPct val="115000"/>
              </a:lnSpc>
              <a:spcBef>
                <a:spcPts val="0"/>
              </a:spcBef>
              <a:spcAft>
                <a:spcPts val="1000"/>
              </a:spcAft>
              <a:buFont typeface="+mj-lt"/>
              <a:buAutoNum type="arabicPeriod"/>
            </a:pPr>
            <a:r>
              <a:rPr lang="en-US" sz="2400" b="1" dirty="0" smtClean="0">
                <a:solidFill>
                  <a:schemeClr val="tx1">
                    <a:lumMod val="85000"/>
                    <a:lumOff val="15000"/>
                  </a:schemeClr>
                </a:solidFill>
                <a:effectLst/>
                <a:latin typeface="Times New Roman"/>
                <a:ea typeface="Calibri"/>
                <a:cs typeface="Arial"/>
              </a:rPr>
              <a:t>  Protein-rich</a:t>
            </a:r>
          </a:p>
          <a:p>
            <a:pPr lvl="0">
              <a:lnSpc>
                <a:spcPct val="115000"/>
              </a:lnSpc>
              <a:spcBef>
                <a:spcPts val="0"/>
              </a:spcBef>
              <a:spcAft>
                <a:spcPts val="1000"/>
              </a:spcAft>
              <a:buFont typeface="+mj-lt"/>
              <a:buAutoNum type="arabicPeriod"/>
            </a:pPr>
            <a:r>
              <a:rPr lang="en-US" sz="2400" b="1" dirty="0" smtClean="0">
                <a:solidFill>
                  <a:schemeClr val="tx1">
                    <a:lumMod val="85000"/>
                    <a:lumOff val="15000"/>
                  </a:schemeClr>
                </a:solidFill>
                <a:effectLst/>
                <a:latin typeface="Times New Roman"/>
                <a:ea typeface="Calibri"/>
                <a:cs typeface="Arial"/>
              </a:rPr>
              <a:t>  High specific gravity     </a:t>
            </a:r>
            <a:endParaRPr lang="en-US" sz="2400" b="1" dirty="0">
              <a:solidFill>
                <a:schemeClr val="tx1">
                  <a:lumMod val="85000"/>
                  <a:lumOff val="15000"/>
                </a:schemeClr>
              </a:solidFill>
              <a:ea typeface="Calibri"/>
              <a:cs typeface="Arial"/>
            </a:endParaRPr>
          </a:p>
          <a:p>
            <a:pPr marL="0" lvl="0" indent="0">
              <a:lnSpc>
                <a:spcPct val="115000"/>
              </a:lnSpc>
              <a:spcBef>
                <a:spcPts val="0"/>
              </a:spcBef>
              <a:spcAft>
                <a:spcPts val="1000"/>
              </a:spcAft>
              <a:buNone/>
            </a:pPr>
            <a:r>
              <a:rPr lang="en-US" sz="2400" b="1" dirty="0" smtClean="0">
                <a:solidFill>
                  <a:schemeClr val="tx1">
                    <a:lumMod val="85000"/>
                    <a:lumOff val="15000"/>
                  </a:schemeClr>
                </a:solidFill>
                <a:effectLst/>
                <a:latin typeface="Times New Roman"/>
                <a:ea typeface="Calibri"/>
                <a:cs typeface="Arial"/>
              </a:rPr>
              <a:t>4-Contain inflammatory cells and parenchyma cell specific gravity</a:t>
            </a:r>
            <a:endParaRPr lang="en-US" sz="2400" b="1" dirty="0">
              <a:solidFill>
                <a:schemeClr val="tx1">
                  <a:lumMod val="85000"/>
                  <a:lumOff val="15000"/>
                </a:schemeClr>
              </a:solidFill>
              <a:ea typeface="Calibri"/>
              <a:cs typeface="Arial"/>
            </a:endParaRPr>
          </a:p>
        </p:txBody>
      </p:sp>
      <p:sp>
        <p:nvSpPr>
          <p:cNvPr id="4" name="مستطيل مستدير الزوايا 3"/>
          <p:cNvSpPr/>
          <p:nvPr/>
        </p:nvSpPr>
        <p:spPr>
          <a:xfrm>
            <a:off x="79829" y="0"/>
            <a:ext cx="2057400" cy="6096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3200" b="1" dirty="0">
                <a:solidFill>
                  <a:srgbClr val="FF0000"/>
                </a:solidFill>
                <a:latin typeface="Times New Roman"/>
                <a:ea typeface="Calibri"/>
                <a:cs typeface="Arial"/>
              </a:rPr>
              <a:t>Transudes</a:t>
            </a:r>
            <a:endParaRPr lang="en-US" dirty="0"/>
          </a:p>
        </p:txBody>
      </p:sp>
      <p:sp>
        <p:nvSpPr>
          <p:cNvPr id="5" name="مستطيل مستدير الزوايا 4"/>
          <p:cNvSpPr/>
          <p:nvPr/>
        </p:nvSpPr>
        <p:spPr>
          <a:xfrm>
            <a:off x="170544" y="3153229"/>
            <a:ext cx="2057400" cy="6096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3200" b="1" dirty="0" smtClean="0">
                <a:solidFill>
                  <a:srgbClr val="FF0000"/>
                </a:solidFill>
                <a:latin typeface="Times New Roman"/>
                <a:ea typeface="Calibri"/>
                <a:cs typeface="Arial"/>
              </a:rPr>
              <a:t>Exudate</a:t>
            </a:r>
            <a:endParaRPr lang="en-US" dirty="0"/>
          </a:p>
        </p:txBody>
      </p:sp>
    </p:spTree>
    <p:extLst>
      <p:ext uri="{BB962C8B-B14F-4D97-AF65-F5344CB8AC3E}">
        <p14:creationId xmlns:p14="http://schemas.microsoft.com/office/powerpoint/2010/main" val="41187610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 y="-152400"/>
            <a:ext cx="9144000" cy="2472472"/>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lvl="0">
              <a:lnSpc>
                <a:spcPct val="115000"/>
              </a:lnSpc>
              <a:spcAft>
                <a:spcPts val="1000"/>
              </a:spcAft>
            </a:pPr>
            <a:r>
              <a:rPr lang="en-US" sz="2400" b="1" dirty="0">
                <a:solidFill>
                  <a:srgbClr val="FF0000"/>
                </a:solidFill>
                <a:latin typeface="Times New Roman"/>
                <a:ea typeface="Calibri"/>
                <a:cs typeface="Arial"/>
              </a:rPr>
              <a:t>Hyperemia and Congestion</a:t>
            </a:r>
            <a:endParaRPr lang="en-US" sz="2400" b="1" dirty="0">
              <a:solidFill>
                <a:srgbClr val="FF0000"/>
              </a:solidFill>
              <a:ea typeface="Calibri"/>
              <a:cs typeface="Arial"/>
            </a:endParaRPr>
          </a:p>
          <a:p>
            <a:pPr>
              <a:lnSpc>
                <a:spcPct val="115000"/>
              </a:lnSpc>
              <a:spcAft>
                <a:spcPts val="1000"/>
              </a:spcAft>
            </a:pPr>
            <a:r>
              <a:rPr lang="en-US" sz="2400" dirty="0">
                <a:latin typeface="Times New Roman"/>
                <a:ea typeface="Calibri"/>
                <a:cs typeface="Arial"/>
              </a:rPr>
              <a:t>Hyperemia defined as an active process of arteriolar dilation leading to local increase in blood volume.</a:t>
            </a:r>
            <a:endParaRPr lang="en-US" sz="2400" dirty="0">
              <a:ea typeface="Calibri"/>
              <a:cs typeface="Arial"/>
            </a:endParaRPr>
          </a:p>
          <a:p>
            <a:pPr>
              <a:lnSpc>
                <a:spcPct val="115000"/>
              </a:lnSpc>
              <a:spcAft>
                <a:spcPts val="1000"/>
              </a:spcAft>
            </a:pPr>
            <a:r>
              <a:rPr lang="en-US" sz="2400" dirty="0">
                <a:latin typeface="Times New Roman"/>
                <a:ea typeface="Calibri"/>
                <a:cs typeface="Arial"/>
              </a:rPr>
              <a:t>Congestion defined as  a passive process of increase in blood volume due to impaired outflow</a:t>
            </a:r>
            <a:r>
              <a:rPr lang="en-US" dirty="0">
                <a:latin typeface="Times New Roman"/>
                <a:ea typeface="Calibri"/>
                <a:cs typeface="Arial"/>
              </a:rPr>
              <a:t>. </a:t>
            </a:r>
            <a:endParaRPr lang="en-US" sz="1400" dirty="0">
              <a:ea typeface="Calibri"/>
              <a:cs typeface="Arial"/>
            </a:endParaRPr>
          </a:p>
        </p:txBody>
      </p:sp>
      <p:sp>
        <p:nvSpPr>
          <p:cNvPr id="3" name="مستطيل 2"/>
          <p:cNvSpPr/>
          <p:nvPr/>
        </p:nvSpPr>
        <p:spPr>
          <a:xfrm>
            <a:off x="1" y="2156088"/>
            <a:ext cx="9144000" cy="5483552"/>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nSpc>
                <a:spcPct val="115000"/>
              </a:lnSpc>
              <a:spcAft>
                <a:spcPts val="1000"/>
              </a:spcAft>
            </a:pPr>
            <a:endParaRPr lang="en-US" sz="2000" b="1" dirty="0" smtClean="0">
              <a:solidFill>
                <a:prstClr val="black"/>
              </a:solidFill>
              <a:latin typeface="Times New Roman"/>
              <a:ea typeface="Calibri"/>
              <a:cs typeface="Arial"/>
            </a:endParaRPr>
          </a:p>
          <a:p>
            <a:pPr>
              <a:lnSpc>
                <a:spcPct val="115000"/>
              </a:lnSpc>
              <a:spcAft>
                <a:spcPts val="1000"/>
              </a:spcAft>
            </a:pPr>
            <a:r>
              <a:rPr lang="en-US" sz="2000" b="1" dirty="0" smtClean="0">
                <a:solidFill>
                  <a:srgbClr val="FF0000"/>
                </a:solidFill>
                <a:latin typeface="Times New Roman"/>
                <a:ea typeface="Calibri"/>
                <a:cs typeface="Arial"/>
              </a:rPr>
              <a:t>Hemorrhage</a:t>
            </a:r>
            <a:endParaRPr lang="en-US" sz="1400" dirty="0">
              <a:solidFill>
                <a:srgbClr val="FF0000"/>
              </a:solidFill>
              <a:ea typeface="Calibri"/>
              <a:cs typeface="Arial"/>
            </a:endParaRPr>
          </a:p>
          <a:p>
            <a:pPr>
              <a:spcAft>
                <a:spcPts val="1000"/>
              </a:spcAft>
            </a:pPr>
            <a:r>
              <a:rPr lang="en-US" sz="2400" dirty="0">
                <a:latin typeface="Times New Roman"/>
                <a:ea typeface="Calibri"/>
                <a:cs typeface="Arial"/>
              </a:rPr>
              <a:t>Defined as an extravasations of blood because of vessel rupture. Accumulation is a hematoma.</a:t>
            </a:r>
            <a:endParaRPr lang="en-US" sz="2400" dirty="0">
              <a:ea typeface="Calibri"/>
              <a:cs typeface="Arial"/>
            </a:endParaRPr>
          </a:p>
          <a:p>
            <a:pPr>
              <a:spcAft>
                <a:spcPts val="1000"/>
              </a:spcAft>
            </a:pPr>
            <a:r>
              <a:rPr lang="en-US" sz="2400" b="1" dirty="0">
                <a:solidFill>
                  <a:srgbClr val="FF0000"/>
                </a:solidFill>
                <a:latin typeface="Times New Roman"/>
                <a:ea typeface="Calibri"/>
                <a:cs typeface="Arial"/>
              </a:rPr>
              <a:t>Hemostasis </a:t>
            </a:r>
            <a:endParaRPr lang="en-US" sz="2400" dirty="0">
              <a:solidFill>
                <a:srgbClr val="FF0000"/>
              </a:solidFill>
              <a:ea typeface="Calibri"/>
              <a:cs typeface="Arial"/>
            </a:endParaRPr>
          </a:p>
          <a:p>
            <a:pPr>
              <a:spcAft>
                <a:spcPts val="1000"/>
              </a:spcAft>
            </a:pPr>
            <a:r>
              <a:rPr lang="en-US" sz="2400" dirty="0">
                <a:latin typeface="Times New Roman"/>
                <a:ea typeface="Calibri"/>
                <a:cs typeface="Arial"/>
              </a:rPr>
              <a:t>Normal Hemostasis: </a:t>
            </a:r>
            <a:r>
              <a:rPr lang="en-US" sz="2400" dirty="0" smtClean="0">
                <a:latin typeface="Times New Roman"/>
                <a:ea typeface="Calibri"/>
                <a:cs typeface="Arial"/>
              </a:rPr>
              <a:t> due to</a:t>
            </a:r>
            <a:endParaRPr lang="en-US" sz="2400" dirty="0">
              <a:ea typeface="Calibri"/>
              <a:cs typeface="Arial"/>
            </a:endParaRPr>
          </a:p>
          <a:p>
            <a:pPr marL="342900" indent="-342900">
              <a:buAutoNum type="arabicPeriod"/>
            </a:pPr>
            <a:r>
              <a:rPr lang="en-US" sz="2400" dirty="0" smtClean="0">
                <a:latin typeface="Times New Roman"/>
                <a:ea typeface="Calibri"/>
              </a:rPr>
              <a:t>Vasoconstriction</a:t>
            </a:r>
          </a:p>
          <a:p>
            <a:pPr>
              <a:spcAft>
                <a:spcPts val="1000"/>
              </a:spcAft>
            </a:pPr>
            <a:r>
              <a:rPr lang="en-US" sz="2400" dirty="0">
                <a:latin typeface="Times New Roman"/>
                <a:ea typeface="Calibri"/>
                <a:cs typeface="Arial"/>
              </a:rPr>
              <a:t>2. platelet adherence and activation - primary hemostatic plug</a:t>
            </a:r>
            <a:endParaRPr lang="en-US" sz="2400" dirty="0">
              <a:ea typeface="Calibri"/>
              <a:cs typeface="Arial"/>
            </a:endParaRPr>
          </a:p>
          <a:p>
            <a:pPr>
              <a:spcAft>
                <a:spcPts val="1000"/>
              </a:spcAft>
            </a:pPr>
            <a:r>
              <a:rPr lang="en-US" sz="2400" dirty="0">
                <a:latin typeface="Times New Roman"/>
                <a:ea typeface="Calibri"/>
                <a:cs typeface="Arial"/>
              </a:rPr>
              <a:t>3. coagulation  due to activation of thrombin - secondary hemostatic plug</a:t>
            </a:r>
            <a:endParaRPr lang="en-US" sz="2400" dirty="0">
              <a:ea typeface="Calibri"/>
              <a:cs typeface="Arial"/>
            </a:endParaRPr>
          </a:p>
          <a:p>
            <a:r>
              <a:rPr lang="en-US" sz="2400" dirty="0">
                <a:latin typeface="Times New Roman"/>
                <a:ea typeface="Calibri"/>
              </a:rPr>
              <a:t>4. permanent plug </a:t>
            </a:r>
          </a:p>
          <a:p>
            <a:pPr marL="342900" indent="-342900">
              <a:buAutoNum type="arabicPeriod"/>
            </a:pPr>
            <a:endParaRPr lang="en-US" dirty="0" smtClean="0">
              <a:latin typeface="Times New Roman"/>
              <a:ea typeface="Calibri"/>
            </a:endParaRPr>
          </a:p>
          <a:p>
            <a:pPr marL="342900" indent="-342900">
              <a:buAutoNum type="arabicPeriod"/>
            </a:pPr>
            <a:endParaRPr lang="en-US" dirty="0">
              <a:latin typeface="Times New Roman"/>
              <a:ea typeface="Calibri"/>
            </a:endParaRPr>
          </a:p>
          <a:p>
            <a:pPr marL="342900" indent="-342900">
              <a:buAutoNum type="arabicPeriod"/>
            </a:pPr>
            <a:r>
              <a:rPr lang="en-US" dirty="0" smtClean="0">
                <a:latin typeface="Times New Roman"/>
                <a:ea typeface="Calibri"/>
              </a:rPr>
              <a:t> </a:t>
            </a:r>
            <a:endParaRPr lang="en-US" dirty="0"/>
          </a:p>
        </p:txBody>
      </p:sp>
    </p:spTree>
    <p:extLst>
      <p:ext uri="{BB962C8B-B14F-4D97-AF65-F5344CB8AC3E}">
        <p14:creationId xmlns:p14="http://schemas.microsoft.com/office/powerpoint/2010/main" val="382246178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لتقى">
  <a:themeElements>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ملتقى">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ملتقى">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Spring">
  <a:themeElements>
    <a:clrScheme name="Spring">
      <a:dk1>
        <a:sysClr val="windowText" lastClr="000000"/>
      </a:dk1>
      <a:lt1>
        <a:sysClr val="window" lastClr="FFFFFF"/>
      </a:lt1>
      <a:dk2>
        <a:srgbClr val="66822D"/>
      </a:dk2>
      <a:lt2>
        <a:srgbClr val="BEEA73"/>
      </a:lt2>
      <a:accent1>
        <a:srgbClr val="C1EC76"/>
      </a:accent1>
      <a:accent2>
        <a:srgbClr val="8FE28A"/>
      </a:accent2>
      <a:accent3>
        <a:srgbClr val="F3BF45"/>
      </a:accent3>
      <a:accent4>
        <a:srgbClr val="F47E5A"/>
      </a:accent4>
      <a:accent5>
        <a:srgbClr val="F489CF"/>
      </a:accent5>
      <a:accent6>
        <a:srgbClr val="B56FF4"/>
      </a:accent6>
      <a:hlink>
        <a:srgbClr val="408080"/>
      </a:hlink>
      <a:folHlink>
        <a:srgbClr val="5EAEAE"/>
      </a:folHlink>
    </a:clrScheme>
    <a:fontScheme name="Spring">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pring">
      <a:fillStyleLst>
        <a:solidFill>
          <a:schemeClr val="phClr"/>
        </a:solidFill>
        <a:gradFill rotWithShape="1">
          <a:gsLst>
            <a:gs pos="0">
              <a:schemeClr val="phClr">
                <a:tint val="70000"/>
                <a:lumMod val="110000"/>
              </a:schemeClr>
            </a:gs>
            <a:gs pos="100000">
              <a:schemeClr val="phClr">
                <a:tint val="100000"/>
                <a:shade val="85000"/>
                <a:lumMod val="80000"/>
              </a:schemeClr>
            </a:gs>
          </a:gsLst>
          <a:lin ang="5400000" scaled="1"/>
        </a:gradFill>
        <a:gradFill rotWithShape="1">
          <a:gsLst>
            <a:gs pos="0">
              <a:schemeClr val="phClr">
                <a:tint val="97000"/>
                <a:satMod val="100000"/>
                <a:lumMod val="110000"/>
              </a:schemeClr>
            </a:gs>
            <a:gs pos="100000">
              <a:schemeClr val="phClr">
                <a:shade val="85000"/>
                <a:lumMod val="8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100000"/>
                <a:hueMod val="100000"/>
                <a:satMod val="106000"/>
                <a:lumMod val="100000"/>
              </a:schemeClr>
            </a:gs>
            <a:gs pos="88000">
              <a:schemeClr val="phClr">
                <a:tint val="90000"/>
                <a:shade val="68000"/>
                <a:hueMod val="100000"/>
                <a:satMod val="114000"/>
                <a:lumMod val="74000"/>
              </a:schemeClr>
            </a:gs>
          </a:gsLst>
          <a:lin ang="5400000" scaled="1"/>
        </a:gradFill>
        <a:gradFill rotWithShape="1">
          <a:gsLst>
            <a:gs pos="0">
              <a:schemeClr val="phClr">
                <a:tint val="94000"/>
                <a:shade val="100000"/>
                <a:hueMod val="100000"/>
                <a:satMod val="118000"/>
                <a:lumMod val="100000"/>
              </a:schemeClr>
            </a:gs>
            <a:gs pos="100000">
              <a:schemeClr val="phClr">
                <a:tint val="98000"/>
                <a:shade val="68000"/>
                <a:hueMod val="100000"/>
                <a:satMod val="118000"/>
                <a:lumMod val="82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TotalTime>
  <Words>440</Words>
  <Application>Microsoft Office PowerPoint</Application>
  <PresentationFormat>عرض على الشاشة (3:4)‏</PresentationFormat>
  <Paragraphs>80</Paragraphs>
  <Slides>11</Slides>
  <Notes>0</Notes>
  <HiddenSlides>0</HiddenSlides>
  <MMClips>0</MMClips>
  <ScaleCrop>false</ScaleCrop>
  <HeadingPairs>
    <vt:vector size="4" baseType="variant">
      <vt:variant>
        <vt:lpstr>نسق</vt:lpstr>
      </vt:variant>
      <vt:variant>
        <vt:i4>2</vt:i4>
      </vt:variant>
      <vt:variant>
        <vt:lpstr>عناوين الشرائح</vt:lpstr>
      </vt:variant>
      <vt:variant>
        <vt:i4>11</vt:i4>
      </vt:variant>
    </vt:vector>
  </HeadingPairs>
  <TitlesOfParts>
    <vt:vector size="13" baseType="lpstr">
      <vt:lpstr>ملتقى</vt:lpstr>
      <vt:lpstr>Spring</vt:lpstr>
      <vt:lpstr>عرض تقديمي في PowerPoint</vt:lpstr>
      <vt:lpstr>عرض تقديمي في PowerPoint</vt:lpstr>
      <vt:lpstr>Definition of hemodynamics</vt:lpstr>
      <vt:lpstr>Blood flow</vt:lpstr>
      <vt:lpstr>Blood circulation</vt:lpstr>
      <vt:lpstr>عرض تقديمي في PowerPoint</vt:lpstr>
      <vt:lpstr>Hemodynamic disorders</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 wasfi</dc:creator>
  <cp:lastModifiedBy>Dr wasfi</cp:lastModifiedBy>
  <cp:revision>10</cp:revision>
  <dcterms:created xsi:type="dcterms:W3CDTF">2018-03-13T16:51:59Z</dcterms:created>
  <dcterms:modified xsi:type="dcterms:W3CDTF">2018-03-14T17:34:55Z</dcterms:modified>
</cp:coreProperties>
</file>